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8" r:id="rId3"/>
    <p:sldId id="259" r:id="rId4"/>
    <p:sldId id="257" r:id="rId5"/>
    <p:sldId id="260" r:id="rId6"/>
    <p:sldId id="261" r:id="rId7"/>
  </p:sldIdLst>
  <p:sldSz cx="12192000" cy="6858000"/>
  <p:notesSz cx="10234613" cy="7104063"/>
  <p:defaultTextStyle>
    <a:defPPr>
      <a:defRPr lang="en-US"/>
    </a:defPPr>
    <a:lvl1pPr marL="0" algn="l" defTabSz="914357" rtl="0" eaLnBrk="1" latinLnBrk="0" hangingPunct="1">
      <a:defRPr sz="1800" kern="1200">
        <a:solidFill>
          <a:schemeClr val="tx1"/>
        </a:solidFill>
        <a:latin typeface="+mn-lt"/>
        <a:ea typeface="+mn-ea"/>
        <a:cs typeface="+mn-cs"/>
      </a:defRPr>
    </a:lvl1pPr>
    <a:lvl2pPr marL="457178" algn="l" defTabSz="914357" rtl="0" eaLnBrk="1" latinLnBrk="0" hangingPunct="1">
      <a:defRPr sz="1800" kern="1200">
        <a:solidFill>
          <a:schemeClr val="tx1"/>
        </a:solidFill>
        <a:latin typeface="+mn-lt"/>
        <a:ea typeface="+mn-ea"/>
        <a:cs typeface="+mn-cs"/>
      </a:defRPr>
    </a:lvl2pPr>
    <a:lvl3pPr marL="914357" algn="l" defTabSz="914357" rtl="0" eaLnBrk="1" latinLnBrk="0" hangingPunct="1">
      <a:defRPr sz="1800" kern="1200">
        <a:solidFill>
          <a:schemeClr val="tx1"/>
        </a:solidFill>
        <a:latin typeface="+mn-lt"/>
        <a:ea typeface="+mn-ea"/>
        <a:cs typeface="+mn-cs"/>
      </a:defRPr>
    </a:lvl3pPr>
    <a:lvl4pPr marL="1371536" algn="l" defTabSz="914357" rtl="0" eaLnBrk="1" latinLnBrk="0" hangingPunct="1">
      <a:defRPr sz="1800" kern="1200">
        <a:solidFill>
          <a:schemeClr val="tx1"/>
        </a:solidFill>
        <a:latin typeface="+mn-lt"/>
        <a:ea typeface="+mn-ea"/>
        <a:cs typeface="+mn-cs"/>
      </a:defRPr>
    </a:lvl4pPr>
    <a:lvl5pPr marL="1828714" algn="l" defTabSz="914357" rtl="0" eaLnBrk="1" latinLnBrk="0" hangingPunct="1">
      <a:defRPr sz="1800" kern="1200">
        <a:solidFill>
          <a:schemeClr val="tx1"/>
        </a:solidFill>
        <a:latin typeface="+mn-lt"/>
        <a:ea typeface="+mn-ea"/>
        <a:cs typeface="+mn-cs"/>
      </a:defRPr>
    </a:lvl5pPr>
    <a:lvl6pPr marL="2285892" algn="l" defTabSz="914357" rtl="0" eaLnBrk="1" latinLnBrk="0" hangingPunct="1">
      <a:defRPr sz="1800" kern="1200">
        <a:solidFill>
          <a:schemeClr val="tx1"/>
        </a:solidFill>
        <a:latin typeface="+mn-lt"/>
        <a:ea typeface="+mn-ea"/>
        <a:cs typeface="+mn-cs"/>
      </a:defRPr>
    </a:lvl6pPr>
    <a:lvl7pPr marL="2743070" algn="l" defTabSz="914357" rtl="0" eaLnBrk="1" latinLnBrk="0" hangingPunct="1">
      <a:defRPr sz="1800" kern="1200">
        <a:solidFill>
          <a:schemeClr val="tx1"/>
        </a:solidFill>
        <a:latin typeface="+mn-lt"/>
        <a:ea typeface="+mn-ea"/>
        <a:cs typeface="+mn-cs"/>
      </a:defRPr>
    </a:lvl7pPr>
    <a:lvl8pPr marL="3200249" algn="l" defTabSz="914357" rtl="0" eaLnBrk="1" latinLnBrk="0" hangingPunct="1">
      <a:defRPr sz="1800" kern="1200">
        <a:solidFill>
          <a:schemeClr val="tx1"/>
        </a:solidFill>
        <a:latin typeface="+mn-lt"/>
        <a:ea typeface="+mn-ea"/>
        <a:cs typeface="+mn-cs"/>
      </a:defRPr>
    </a:lvl8pPr>
    <a:lvl9pPr marL="3657428" algn="l" defTabSz="91435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FC38F"/>
    <a:srgbClr val="62973E"/>
    <a:srgbClr val="21734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E89433-3977-4BF4-BA20-3D3347A021E6}" v="181" dt="2023-07-18T13:15:02.6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4660"/>
  </p:normalViewPr>
  <p:slideViewPr>
    <p:cSldViewPr snapToGrid="0">
      <p:cViewPr>
        <p:scale>
          <a:sx n="90" d="100"/>
          <a:sy n="90" d="100"/>
        </p:scale>
        <p:origin x="307" y="2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ikwambana, Muhluri" userId="3017a049-701a-404b-82e0-12ccb2207645" providerId="ADAL" clId="{A3E89433-3977-4BF4-BA20-3D3347A021E6}"/>
    <pc:docChg chg="undo redo custSel addSld modSld modMainMaster modNotesMaster">
      <pc:chgData name="Shikwambana, Muhluri" userId="3017a049-701a-404b-82e0-12ccb2207645" providerId="ADAL" clId="{A3E89433-3977-4BF4-BA20-3D3347A021E6}" dt="2023-07-18T13:15:54.623" v="5075" actId="1076"/>
      <pc:docMkLst>
        <pc:docMk/>
      </pc:docMkLst>
      <pc:sldChg chg="addSp delSp modSp mod addAnim delAnim delDesignElem">
        <pc:chgData name="Shikwambana, Muhluri" userId="3017a049-701a-404b-82e0-12ccb2207645" providerId="ADAL" clId="{A3E89433-3977-4BF4-BA20-3D3347A021E6}" dt="2023-07-18T13:15:54.623" v="5075" actId="1076"/>
        <pc:sldMkLst>
          <pc:docMk/>
          <pc:sldMk cId="981428253" sldId="256"/>
        </pc:sldMkLst>
        <pc:spChg chg="mod">
          <ac:chgData name="Shikwambana, Muhluri" userId="3017a049-701a-404b-82e0-12ccb2207645" providerId="ADAL" clId="{A3E89433-3977-4BF4-BA20-3D3347A021E6}" dt="2023-07-18T13:15:49.602" v="5074" actId="1076"/>
          <ac:spMkLst>
            <pc:docMk/>
            <pc:sldMk cId="981428253" sldId="256"/>
            <ac:spMk id="2" creationId="{9E5430E1-87F4-4CD7-94C2-DB8805142698}"/>
          </ac:spMkLst>
        </pc:spChg>
        <pc:spChg chg="mod">
          <ac:chgData name="Shikwambana, Muhluri" userId="3017a049-701a-404b-82e0-12ccb2207645" providerId="ADAL" clId="{A3E89433-3977-4BF4-BA20-3D3347A021E6}" dt="2023-07-18T13:15:54.623" v="5075" actId="1076"/>
          <ac:spMkLst>
            <pc:docMk/>
            <pc:sldMk cId="981428253" sldId="256"/>
            <ac:spMk id="3" creationId="{DFF9159B-76CD-4A86-BD4A-D5A3617117CF}"/>
          </ac:spMkLst>
        </pc:spChg>
        <pc:spChg chg="add del">
          <ac:chgData name="Shikwambana, Muhluri" userId="3017a049-701a-404b-82e0-12ccb2207645" providerId="ADAL" clId="{A3E89433-3977-4BF4-BA20-3D3347A021E6}" dt="2023-07-18T09:58:07.310" v="5011" actId="26606"/>
          <ac:spMkLst>
            <pc:docMk/>
            <pc:sldMk cId="981428253" sldId="256"/>
            <ac:spMk id="5" creationId="{A8DB9CD9-59B1-4D73-BC4C-98796A48EF9B}"/>
          </ac:spMkLst>
        </pc:spChg>
        <pc:spChg chg="add del">
          <ac:chgData name="Shikwambana, Muhluri" userId="3017a049-701a-404b-82e0-12ccb2207645" providerId="ADAL" clId="{A3E89433-3977-4BF4-BA20-3D3347A021E6}" dt="2023-07-18T09:58:07.310" v="5011" actId="26606"/>
          <ac:spMkLst>
            <pc:docMk/>
            <pc:sldMk cId="981428253" sldId="256"/>
            <ac:spMk id="6" creationId="{8874A6A9-41FF-4E33-AFA8-F9F81436A59E}"/>
          </ac:spMkLst>
        </pc:spChg>
        <pc:spChg chg="add del mod">
          <ac:chgData name="Shikwambana, Muhluri" userId="3017a049-701a-404b-82e0-12ccb2207645" providerId="ADAL" clId="{A3E89433-3977-4BF4-BA20-3D3347A021E6}" dt="2023-07-18T10:01:03.064" v="5035"/>
          <ac:spMkLst>
            <pc:docMk/>
            <pc:sldMk cId="981428253" sldId="256"/>
            <ac:spMk id="8" creationId="{73A25D70-4A55-4F72-B9C5-A69CDBF4DB42}"/>
          </ac:spMkLst>
        </pc:spChg>
        <pc:spChg chg="add del">
          <ac:chgData name="Shikwambana, Muhluri" userId="3017a049-701a-404b-82e0-12ccb2207645" providerId="ADAL" clId="{A3E89433-3977-4BF4-BA20-3D3347A021E6}" dt="2023-07-18T10:00:07.386" v="5026" actId="26606"/>
          <ac:spMkLst>
            <pc:docMk/>
            <pc:sldMk cId="981428253" sldId="256"/>
            <ac:spMk id="9" creationId="{A8DB9CD9-59B1-4D73-BC4C-98796A48EF9B}"/>
          </ac:spMkLst>
        </pc:spChg>
        <pc:spChg chg="add del mod">
          <ac:chgData name="Shikwambana, Muhluri" userId="3017a049-701a-404b-82e0-12ccb2207645" providerId="ADAL" clId="{A3E89433-3977-4BF4-BA20-3D3347A021E6}" dt="2023-07-18T10:01:03.064" v="5035"/>
          <ac:spMkLst>
            <pc:docMk/>
            <pc:sldMk cId="981428253" sldId="256"/>
            <ac:spMk id="10" creationId="{54957100-6D8B-4161-9F2F-C0A949EC84C4}"/>
          </ac:spMkLst>
        </pc:spChg>
        <pc:spChg chg="add del">
          <ac:chgData name="Shikwambana, Muhluri" userId="3017a049-701a-404b-82e0-12ccb2207645" providerId="ADAL" clId="{A3E89433-3977-4BF4-BA20-3D3347A021E6}" dt="2023-07-18T10:00:07.386" v="5026" actId="26606"/>
          <ac:spMkLst>
            <pc:docMk/>
            <pc:sldMk cId="981428253" sldId="256"/>
            <ac:spMk id="11" creationId="{8874A6A9-41FF-4E33-AFA8-F9F81436A59E}"/>
          </ac:spMkLst>
        </pc:spChg>
        <pc:spChg chg="add del mod">
          <ac:chgData name="Shikwambana, Muhluri" userId="3017a049-701a-404b-82e0-12ccb2207645" providerId="ADAL" clId="{A3E89433-3977-4BF4-BA20-3D3347A021E6}" dt="2023-07-18T10:01:03.064" v="5035"/>
          <ac:spMkLst>
            <pc:docMk/>
            <pc:sldMk cId="981428253" sldId="256"/>
            <ac:spMk id="12" creationId="{0BD8B065-EE51-4AE2-A94C-86249998FD7B}"/>
          </ac:spMkLst>
        </pc:spChg>
        <pc:spChg chg="mod">
          <ac:chgData name="Shikwambana, Muhluri" userId="3017a049-701a-404b-82e0-12ccb2207645" providerId="ADAL" clId="{A3E89433-3977-4BF4-BA20-3D3347A021E6}" dt="2023-07-18T10:01:03.064" v="5035"/>
          <ac:spMkLst>
            <pc:docMk/>
            <pc:sldMk cId="981428253" sldId="256"/>
            <ac:spMk id="15" creationId="{5E505D8A-F41A-450D-A648-E77DF6B8D84C}"/>
          </ac:spMkLst>
        </pc:spChg>
        <pc:spChg chg="mod">
          <ac:chgData name="Shikwambana, Muhluri" userId="3017a049-701a-404b-82e0-12ccb2207645" providerId="ADAL" clId="{A3E89433-3977-4BF4-BA20-3D3347A021E6}" dt="2023-07-18T10:01:03.064" v="5035"/>
          <ac:spMkLst>
            <pc:docMk/>
            <pc:sldMk cId="981428253" sldId="256"/>
            <ac:spMk id="16" creationId="{E2BD6DCE-6A81-4F34-9958-67B578EA1662}"/>
          </ac:spMkLst>
        </pc:spChg>
        <pc:spChg chg="mod">
          <ac:chgData name="Shikwambana, Muhluri" userId="3017a049-701a-404b-82e0-12ccb2207645" providerId="ADAL" clId="{A3E89433-3977-4BF4-BA20-3D3347A021E6}" dt="2023-07-18T10:01:03.064" v="5035"/>
          <ac:spMkLst>
            <pc:docMk/>
            <pc:sldMk cId="981428253" sldId="256"/>
            <ac:spMk id="17" creationId="{5C462BE8-CD72-48CF-8A7B-C716D2B99EB4}"/>
          </ac:spMkLst>
        </pc:spChg>
        <pc:spChg chg="mod">
          <ac:chgData name="Shikwambana, Muhluri" userId="3017a049-701a-404b-82e0-12ccb2207645" providerId="ADAL" clId="{A3E89433-3977-4BF4-BA20-3D3347A021E6}" dt="2023-07-18T10:01:03.064" v="5035"/>
          <ac:spMkLst>
            <pc:docMk/>
            <pc:sldMk cId="981428253" sldId="256"/>
            <ac:spMk id="18" creationId="{1C2CDB70-40F1-4D00-8F17-A532E732EB2B}"/>
          </ac:spMkLst>
        </pc:spChg>
        <pc:spChg chg="mod">
          <ac:chgData name="Shikwambana, Muhluri" userId="3017a049-701a-404b-82e0-12ccb2207645" providerId="ADAL" clId="{A3E89433-3977-4BF4-BA20-3D3347A021E6}" dt="2023-07-18T10:01:03.064" v="5035"/>
          <ac:spMkLst>
            <pc:docMk/>
            <pc:sldMk cId="981428253" sldId="256"/>
            <ac:spMk id="21" creationId="{4651FE4A-9487-43BE-A388-134535743B70}"/>
          </ac:spMkLst>
        </pc:spChg>
        <pc:spChg chg="mod">
          <ac:chgData name="Shikwambana, Muhluri" userId="3017a049-701a-404b-82e0-12ccb2207645" providerId="ADAL" clId="{A3E89433-3977-4BF4-BA20-3D3347A021E6}" dt="2023-07-18T10:01:03.064" v="5035"/>
          <ac:spMkLst>
            <pc:docMk/>
            <pc:sldMk cId="981428253" sldId="256"/>
            <ac:spMk id="22" creationId="{F44B0EF3-9992-4B95-8A43-6206B3FC3FAD}"/>
          </ac:spMkLst>
        </pc:spChg>
        <pc:spChg chg="mod">
          <ac:chgData name="Shikwambana, Muhluri" userId="3017a049-701a-404b-82e0-12ccb2207645" providerId="ADAL" clId="{A3E89433-3977-4BF4-BA20-3D3347A021E6}" dt="2023-07-18T10:01:03.064" v="5035"/>
          <ac:spMkLst>
            <pc:docMk/>
            <pc:sldMk cId="981428253" sldId="256"/>
            <ac:spMk id="23" creationId="{041B1C1F-C2FE-4C47-9D74-ADB9B53F4BFF}"/>
          </ac:spMkLst>
        </pc:spChg>
        <pc:spChg chg="mod">
          <ac:chgData name="Shikwambana, Muhluri" userId="3017a049-701a-404b-82e0-12ccb2207645" providerId="ADAL" clId="{A3E89433-3977-4BF4-BA20-3D3347A021E6}" dt="2023-07-18T10:01:03.064" v="5035"/>
          <ac:spMkLst>
            <pc:docMk/>
            <pc:sldMk cId="981428253" sldId="256"/>
            <ac:spMk id="24" creationId="{1048177B-A49E-4E24-9007-07A0EDD6A2E3}"/>
          </ac:spMkLst>
        </pc:spChg>
        <pc:grpChg chg="add del">
          <ac:chgData name="Shikwambana, Muhluri" userId="3017a049-701a-404b-82e0-12ccb2207645" providerId="ADAL" clId="{A3E89433-3977-4BF4-BA20-3D3347A021E6}" dt="2023-07-18T09:58:07.310" v="5011" actId="26606"/>
          <ac:grpSpMkLst>
            <pc:docMk/>
            <pc:sldMk cId="981428253" sldId="256"/>
            <ac:grpSpMk id="7" creationId="{721D730E-1F97-4071-B143-B05E6D2599BC}"/>
          </ac:grpSpMkLst>
        </pc:grpChg>
        <pc:grpChg chg="add del mod">
          <ac:chgData name="Shikwambana, Muhluri" userId="3017a049-701a-404b-82e0-12ccb2207645" providerId="ADAL" clId="{A3E89433-3977-4BF4-BA20-3D3347A021E6}" dt="2023-07-18T10:01:03.064" v="5035"/>
          <ac:grpSpMkLst>
            <pc:docMk/>
            <pc:sldMk cId="981428253" sldId="256"/>
            <ac:grpSpMk id="14" creationId="{18999293-B054-4B57-A26F-D04C2BB11338}"/>
          </ac:grpSpMkLst>
        </pc:grpChg>
        <pc:grpChg chg="add del mod">
          <ac:chgData name="Shikwambana, Muhluri" userId="3017a049-701a-404b-82e0-12ccb2207645" providerId="ADAL" clId="{A3E89433-3977-4BF4-BA20-3D3347A021E6}" dt="2023-07-18T10:01:03.064" v="5035"/>
          <ac:grpSpMkLst>
            <pc:docMk/>
            <pc:sldMk cId="981428253" sldId="256"/>
            <ac:grpSpMk id="20" creationId="{761945C4-D997-42F3-B59A-984CF0066715}"/>
          </ac:grpSpMkLst>
        </pc:grpChg>
        <pc:grpChg chg="add del">
          <ac:chgData name="Shikwambana, Muhluri" userId="3017a049-701a-404b-82e0-12ccb2207645" providerId="ADAL" clId="{A3E89433-3977-4BF4-BA20-3D3347A021E6}" dt="2023-07-18T10:00:07.386" v="5026" actId="26606"/>
          <ac:grpSpMkLst>
            <pc:docMk/>
            <pc:sldMk cId="981428253" sldId="256"/>
            <ac:grpSpMk id="25" creationId="{721D730E-1F97-4071-B143-B05E6D2599BC}"/>
          </ac:grpSpMkLst>
        </pc:grpChg>
      </pc:sldChg>
      <pc:sldChg chg="addSp delSp modSp mod">
        <pc:chgData name="Shikwambana, Muhluri" userId="3017a049-701a-404b-82e0-12ccb2207645" providerId="ADAL" clId="{A3E89433-3977-4BF4-BA20-3D3347A021E6}" dt="2023-07-18T10:09:41.162" v="5058" actId="167"/>
        <pc:sldMkLst>
          <pc:docMk/>
          <pc:sldMk cId="2274356578" sldId="257"/>
        </pc:sldMkLst>
        <pc:spChg chg="mod">
          <ac:chgData name="Shikwambana, Muhluri" userId="3017a049-701a-404b-82e0-12ccb2207645" providerId="ADAL" clId="{A3E89433-3977-4BF4-BA20-3D3347A021E6}" dt="2023-07-18T10:01:03.064" v="5035"/>
          <ac:spMkLst>
            <pc:docMk/>
            <pc:sldMk cId="2274356578" sldId="257"/>
            <ac:spMk id="2" creationId="{CC0B7892-6440-411F-89C7-2BB46DF35163}"/>
          </ac:spMkLst>
        </pc:spChg>
        <pc:spChg chg="add del mod ord">
          <ac:chgData name="Shikwambana, Muhluri" userId="3017a049-701a-404b-82e0-12ccb2207645" providerId="ADAL" clId="{A3E89433-3977-4BF4-BA20-3D3347A021E6}" dt="2023-07-18T10:08:53.106" v="5049" actId="478"/>
          <ac:spMkLst>
            <pc:docMk/>
            <pc:sldMk cId="2274356578" sldId="257"/>
            <ac:spMk id="3" creationId="{D1285AEB-352E-4527-9ABA-CA35C9F85AD4}"/>
          </ac:spMkLst>
        </pc:spChg>
        <pc:spChg chg="add del mod ord">
          <ac:chgData name="Shikwambana, Muhluri" userId="3017a049-701a-404b-82e0-12ccb2207645" providerId="ADAL" clId="{A3E89433-3977-4BF4-BA20-3D3347A021E6}" dt="2023-07-18T10:08:13.585" v="5040" actId="478"/>
          <ac:spMkLst>
            <pc:docMk/>
            <pc:sldMk cId="2274356578" sldId="257"/>
            <ac:spMk id="7" creationId="{70667DEA-E3B2-4D4C-A0E5-EACB6E7F1631}"/>
          </ac:spMkLst>
        </pc:spChg>
        <pc:spChg chg="add del mod">
          <ac:chgData name="Shikwambana, Muhluri" userId="3017a049-701a-404b-82e0-12ccb2207645" providerId="ADAL" clId="{A3E89433-3977-4BF4-BA20-3D3347A021E6}" dt="2023-07-18T10:09:18.079" v="5053" actId="478"/>
          <ac:spMkLst>
            <pc:docMk/>
            <pc:sldMk cId="2274356578" sldId="257"/>
            <ac:spMk id="8" creationId="{4B8EDB2A-EE7C-4809-9AC9-FA30E6D83D39}"/>
          </ac:spMkLst>
        </pc:spChg>
        <pc:spChg chg="del mod">
          <ac:chgData name="Shikwambana, Muhluri" userId="3017a049-701a-404b-82e0-12ccb2207645" providerId="ADAL" clId="{A3E89433-3977-4BF4-BA20-3D3347A021E6}" dt="2023-07-17T15:17:29.678" v="40"/>
          <ac:spMkLst>
            <pc:docMk/>
            <pc:sldMk cId="2274356578" sldId="257"/>
            <ac:spMk id="8" creationId="{79D8F332-AB38-4822-8E76-5F7DAA937E52}"/>
          </ac:spMkLst>
        </pc:spChg>
        <pc:spChg chg="add mod">
          <ac:chgData name="Shikwambana, Muhluri" userId="3017a049-701a-404b-82e0-12ccb2207645" providerId="ADAL" clId="{A3E89433-3977-4BF4-BA20-3D3347A021E6}" dt="2023-07-18T10:08:39.465" v="5046" actId="14100"/>
          <ac:spMkLst>
            <pc:docMk/>
            <pc:sldMk cId="2274356578" sldId="257"/>
            <ac:spMk id="9" creationId="{C344133D-4D2D-4588-AF95-231CDBE71C86}"/>
          </ac:spMkLst>
        </pc:spChg>
        <pc:graphicFrameChg chg="mod">
          <ac:chgData name="Shikwambana, Muhluri" userId="3017a049-701a-404b-82e0-12ccb2207645" providerId="ADAL" clId="{A3E89433-3977-4BF4-BA20-3D3347A021E6}" dt="2023-07-18T10:01:03.064" v="5035"/>
          <ac:graphicFrameMkLst>
            <pc:docMk/>
            <pc:sldMk cId="2274356578" sldId="257"/>
            <ac:graphicFrameMk id="6" creationId="{7DEBD4C7-CCC2-4BB5-815D-58332BC9CF21}"/>
          </ac:graphicFrameMkLst>
        </pc:graphicFrameChg>
        <pc:picChg chg="add mod ord modCrop">
          <ac:chgData name="Shikwambana, Muhluri" userId="3017a049-701a-404b-82e0-12ccb2207645" providerId="ADAL" clId="{A3E89433-3977-4BF4-BA20-3D3347A021E6}" dt="2023-07-18T10:08:21.132" v="5043" actId="167"/>
          <ac:picMkLst>
            <pc:docMk/>
            <pc:sldMk cId="2274356578" sldId="257"/>
            <ac:picMk id="4" creationId="{E1DC2320-67E5-4126-B823-B129A33231AF}"/>
          </ac:picMkLst>
        </pc:picChg>
        <pc:picChg chg="add mod ord modCrop">
          <ac:chgData name="Shikwambana, Muhluri" userId="3017a049-701a-404b-82e0-12ccb2207645" providerId="ADAL" clId="{A3E89433-3977-4BF4-BA20-3D3347A021E6}" dt="2023-07-18T10:09:41.162" v="5058" actId="167"/>
          <ac:picMkLst>
            <pc:docMk/>
            <pc:sldMk cId="2274356578" sldId="257"/>
            <ac:picMk id="5" creationId="{C130BCDA-1211-4B4A-9D83-630668DB9C89}"/>
          </ac:picMkLst>
        </pc:picChg>
      </pc:sldChg>
      <pc:sldChg chg="addSp delSp modSp mod delDesignElem">
        <pc:chgData name="Shikwambana, Muhluri" userId="3017a049-701a-404b-82e0-12ccb2207645" providerId="ADAL" clId="{A3E89433-3977-4BF4-BA20-3D3347A021E6}" dt="2023-07-18T10:01:03.064" v="5035"/>
        <pc:sldMkLst>
          <pc:docMk/>
          <pc:sldMk cId="1345194752" sldId="258"/>
        </pc:sldMkLst>
        <pc:spChg chg="mod">
          <ac:chgData name="Shikwambana, Muhluri" userId="3017a049-701a-404b-82e0-12ccb2207645" providerId="ADAL" clId="{A3E89433-3977-4BF4-BA20-3D3347A021E6}" dt="2023-07-18T10:01:03.064" v="5035"/>
          <ac:spMkLst>
            <pc:docMk/>
            <pc:sldMk cId="1345194752" sldId="258"/>
            <ac:spMk id="2" creationId="{9E5430E1-87F4-4CD7-94C2-DB8805142698}"/>
          </ac:spMkLst>
        </pc:spChg>
        <pc:spChg chg="mod">
          <ac:chgData name="Shikwambana, Muhluri" userId="3017a049-701a-404b-82e0-12ccb2207645" providerId="ADAL" clId="{A3E89433-3977-4BF4-BA20-3D3347A021E6}" dt="2023-07-18T10:01:03.064" v="5035"/>
          <ac:spMkLst>
            <pc:docMk/>
            <pc:sldMk cId="1345194752" sldId="258"/>
            <ac:spMk id="3" creationId="{DFF9159B-76CD-4A86-BD4A-D5A3617117CF}"/>
          </ac:spMkLst>
        </pc:spChg>
        <pc:spChg chg="add del mod">
          <ac:chgData name="Shikwambana, Muhluri" userId="3017a049-701a-404b-82e0-12ccb2207645" providerId="ADAL" clId="{A3E89433-3977-4BF4-BA20-3D3347A021E6}" dt="2023-07-18T10:01:03.064" v="5035"/>
          <ac:spMkLst>
            <pc:docMk/>
            <pc:sldMk cId="1345194752" sldId="258"/>
            <ac:spMk id="29" creationId="{71B2258F-86CA-4D4D-8270-BC05FCDEBFB3}"/>
          </ac:spMkLst>
        </pc:spChg>
        <pc:picChg chg="mod">
          <ac:chgData name="Shikwambana, Muhluri" userId="3017a049-701a-404b-82e0-12ccb2207645" providerId="ADAL" clId="{A3E89433-3977-4BF4-BA20-3D3347A021E6}" dt="2023-07-18T10:01:03.064" v="5035"/>
          <ac:picMkLst>
            <pc:docMk/>
            <pc:sldMk cId="1345194752" sldId="258"/>
            <ac:picMk id="5" creationId="{194938F8-E8BF-4D98-A780-B65A7ACE9DF4}"/>
          </ac:picMkLst>
        </pc:picChg>
      </pc:sldChg>
      <pc:sldChg chg="addSp delSp modSp mod">
        <pc:chgData name="Shikwambana, Muhluri" userId="3017a049-701a-404b-82e0-12ccb2207645" providerId="ADAL" clId="{A3E89433-3977-4BF4-BA20-3D3347A021E6}" dt="2023-07-18T10:01:03.064" v="5035"/>
        <pc:sldMkLst>
          <pc:docMk/>
          <pc:sldMk cId="3594160605" sldId="259"/>
        </pc:sldMkLst>
        <pc:spChg chg="mod">
          <ac:chgData name="Shikwambana, Muhluri" userId="3017a049-701a-404b-82e0-12ccb2207645" providerId="ADAL" clId="{A3E89433-3977-4BF4-BA20-3D3347A021E6}" dt="2023-07-18T10:01:03.064" v="5035"/>
          <ac:spMkLst>
            <pc:docMk/>
            <pc:sldMk cId="3594160605" sldId="259"/>
            <ac:spMk id="4" creationId="{D9BEAFB1-8413-4EDD-8FDF-0D7D6182479F}"/>
          </ac:spMkLst>
        </pc:spChg>
        <pc:spChg chg="mod">
          <ac:chgData name="Shikwambana, Muhluri" userId="3017a049-701a-404b-82e0-12ccb2207645" providerId="ADAL" clId="{A3E89433-3977-4BF4-BA20-3D3347A021E6}" dt="2023-07-18T10:01:03.064" v="5035"/>
          <ac:spMkLst>
            <pc:docMk/>
            <pc:sldMk cId="3594160605" sldId="259"/>
            <ac:spMk id="5" creationId="{738E7D88-58DB-4E3F-8C58-AB0FE4CC5A44}"/>
          </ac:spMkLst>
        </pc:spChg>
        <pc:spChg chg="mod">
          <ac:chgData name="Shikwambana, Muhluri" userId="3017a049-701a-404b-82e0-12ccb2207645" providerId="ADAL" clId="{A3E89433-3977-4BF4-BA20-3D3347A021E6}" dt="2023-07-18T10:01:03.064" v="5035"/>
          <ac:spMkLst>
            <pc:docMk/>
            <pc:sldMk cId="3594160605" sldId="259"/>
            <ac:spMk id="10" creationId="{63778DA2-DE6A-4C41-BE9B-DEA7DC3651C7}"/>
          </ac:spMkLst>
        </pc:spChg>
        <pc:spChg chg="add mod ord">
          <ac:chgData name="Shikwambana, Muhluri" userId="3017a049-701a-404b-82e0-12ccb2207645" providerId="ADAL" clId="{A3E89433-3977-4BF4-BA20-3D3347A021E6}" dt="2023-07-18T10:01:03.064" v="5035"/>
          <ac:spMkLst>
            <pc:docMk/>
            <pc:sldMk cId="3594160605" sldId="259"/>
            <ac:spMk id="21" creationId="{4FBD21C3-AA17-4F39-A856-5D5A9AF47485}"/>
          </ac:spMkLst>
        </pc:spChg>
        <pc:picChg chg="mod">
          <ac:chgData name="Shikwambana, Muhluri" userId="3017a049-701a-404b-82e0-12ccb2207645" providerId="ADAL" clId="{A3E89433-3977-4BF4-BA20-3D3347A021E6}" dt="2023-07-18T10:01:03.064" v="5035"/>
          <ac:picMkLst>
            <pc:docMk/>
            <pc:sldMk cId="3594160605" sldId="259"/>
            <ac:picMk id="7" creationId="{10BCC28D-7BAE-41A2-BA2A-F073AB11904F}"/>
          </ac:picMkLst>
        </pc:picChg>
        <pc:picChg chg="mod">
          <ac:chgData name="Shikwambana, Muhluri" userId="3017a049-701a-404b-82e0-12ccb2207645" providerId="ADAL" clId="{A3E89433-3977-4BF4-BA20-3D3347A021E6}" dt="2023-07-18T10:01:03.064" v="5035"/>
          <ac:picMkLst>
            <pc:docMk/>
            <pc:sldMk cId="3594160605" sldId="259"/>
            <ac:picMk id="9" creationId="{7A8D4282-20AC-4CFB-BA4B-08B1A55E28C8}"/>
          </ac:picMkLst>
        </pc:picChg>
        <pc:picChg chg="del">
          <ac:chgData name="Shikwambana, Muhluri" userId="3017a049-701a-404b-82e0-12ccb2207645" providerId="ADAL" clId="{A3E89433-3977-4BF4-BA20-3D3347A021E6}" dt="2023-07-17T15:12:52.539" v="1" actId="478"/>
          <ac:picMkLst>
            <pc:docMk/>
            <pc:sldMk cId="3594160605" sldId="259"/>
            <ac:picMk id="11" creationId="{23223762-A4A5-40C9-8575-8B705ED266BA}"/>
          </ac:picMkLst>
        </pc:picChg>
      </pc:sldChg>
      <pc:sldChg chg="addSp delSp modSp new mod setBg">
        <pc:chgData name="Shikwambana, Muhluri" userId="3017a049-701a-404b-82e0-12ccb2207645" providerId="ADAL" clId="{A3E89433-3977-4BF4-BA20-3D3347A021E6}" dt="2023-07-18T10:01:03.064" v="5035"/>
        <pc:sldMkLst>
          <pc:docMk/>
          <pc:sldMk cId="4039173174" sldId="260"/>
        </pc:sldMkLst>
        <pc:spChg chg="mod">
          <ac:chgData name="Shikwambana, Muhluri" userId="3017a049-701a-404b-82e0-12ccb2207645" providerId="ADAL" clId="{A3E89433-3977-4BF4-BA20-3D3347A021E6}" dt="2023-07-18T10:01:03.064" v="5035"/>
          <ac:spMkLst>
            <pc:docMk/>
            <pc:sldMk cId="4039173174" sldId="260"/>
            <ac:spMk id="2" creationId="{9B87DB86-8509-4D03-9B20-5A0CE0A9462A}"/>
          </ac:spMkLst>
        </pc:spChg>
        <pc:spChg chg="add mod ord">
          <ac:chgData name="Shikwambana, Muhluri" userId="3017a049-701a-404b-82e0-12ccb2207645" providerId="ADAL" clId="{A3E89433-3977-4BF4-BA20-3D3347A021E6}" dt="2023-07-18T10:01:03.064" v="5035"/>
          <ac:spMkLst>
            <pc:docMk/>
            <pc:sldMk cId="4039173174" sldId="260"/>
            <ac:spMk id="3" creationId="{797160EF-F806-4068-95CA-00BACAF7F102}"/>
          </ac:spMkLst>
        </pc:spChg>
        <pc:spChg chg="del">
          <ac:chgData name="Shikwambana, Muhluri" userId="3017a049-701a-404b-82e0-12ccb2207645" providerId="ADAL" clId="{A3E89433-3977-4BF4-BA20-3D3347A021E6}" dt="2023-07-17T15:44:24.058" v="1060" actId="931"/>
          <ac:spMkLst>
            <pc:docMk/>
            <pc:sldMk cId="4039173174" sldId="260"/>
            <ac:spMk id="3" creationId="{CF6D3B69-3872-43D8-834E-A3E5C57BD178}"/>
          </ac:spMkLst>
        </pc:spChg>
        <pc:spChg chg="add mod">
          <ac:chgData name="Shikwambana, Muhluri" userId="3017a049-701a-404b-82e0-12ccb2207645" providerId="ADAL" clId="{A3E89433-3977-4BF4-BA20-3D3347A021E6}" dt="2023-07-18T10:01:03.064" v="5035"/>
          <ac:spMkLst>
            <pc:docMk/>
            <pc:sldMk cId="4039173174" sldId="260"/>
            <ac:spMk id="6" creationId="{5558EAA1-EED2-407D-9691-761A60A27571}"/>
          </ac:spMkLst>
        </pc:spChg>
        <pc:spChg chg="add del">
          <ac:chgData name="Shikwambana, Muhluri" userId="3017a049-701a-404b-82e0-12ccb2207645" providerId="ADAL" clId="{A3E89433-3977-4BF4-BA20-3D3347A021E6}" dt="2023-07-17T15:44:48.990" v="1067" actId="26606"/>
          <ac:spMkLst>
            <pc:docMk/>
            <pc:sldMk cId="4039173174" sldId="260"/>
            <ac:spMk id="9" creationId="{9D6E4460-CFD8-28E6-3604-262430965814}"/>
          </ac:spMkLst>
        </pc:spChg>
        <pc:spChg chg="add del">
          <ac:chgData name="Shikwambana, Muhluri" userId="3017a049-701a-404b-82e0-12ccb2207645" providerId="ADAL" clId="{A3E89433-3977-4BF4-BA20-3D3347A021E6}" dt="2023-07-17T15:44:48.990" v="1067" actId="26606"/>
          <ac:spMkLst>
            <pc:docMk/>
            <pc:sldMk cId="4039173174" sldId="260"/>
            <ac:spMk id="12" creationId="{A2679492-7988-4050-9056-542444452411}"/>
          </ac:spMkLst>
        </pc:spChg>
        <pc:spChg chg="add del">
          <ac:chgData name="Shikwambana, Muhluri" userId="3017a049-701a-404b-82e0-12ccb2207645" providerId="ADAL" clId="{A3E89433-3977-4BF4-BA20-3D3347A021E6}" dt="2023-07-17T15:44:48.990" v="1067" actId="26606"/>
          <ac:spMkLst>
            <pc:docMk/>
            <pc:sldMk cId="4039173174" sldId="260"/>
            <ac:spMk id="14" creationId="{B091B163-7D61-4891-ABCF-5C13D9C418D0}"/>
          </ac:spMkLst>
        </pc:spChg>
        <pc:picChg chg="add mod">
          <ac:chgData name="Shikwambana, Muhluri" userId="3017a049-701a-404b-82e0-12ccb2207645" providerId="ADAL" clId="{A3E89433-3977-4BF4-BA20-3D3347A021E6}" dt="2023-07-18T10:01:03.064" v="5035"/>
          <ac:picMkLst>
            <pc:docMk/>
            <pc:sldMk cId="4039173174" sldId="260"/>
            <ac:picMk id="5" creationId="{FCAF7709-CE05-4399-BBF8-0022F6238C05}"/>
          </ac:picMkLst>
        </pc:picChg>
        <pc:cxnChg chg="add del">
          <ac:chgData name="Shikwambana, Muhluri" userId="3017a049-701a-404b-82e0-12ccb2207645" providerId="ADAL" clId="{A3E89433-3977-4BF4-BA20-3D3347A021E6}" dt="2023-07-17T15:44:48.990" v="1067" actId="26606"/>
          <ac:cxnSpMkLst>
            <pc:docMk/>
            <pc:sldMk cId="4039173174" sldId="260"/>
            <ac:cxnSpMk id="16" creationId="{C49DA8F6-BCC1-4447-B54C-57856834B94B}"/>
          </ac:cxnSpMkLst>
        </pc:cxnChg>
      </pc:sldChg>
      <pc:sldChg chg="addSp delSp modSp new mod">
        <pc:chgData name="Shikwambana, Muhluri" userId="3017a049-701a-404b-82e0-12ccb2207645" providerId="ADAL" clId="{A3E89433-3977-4BF4-BA20-3D3347A021E6}" dt="2023-07-18T13:15:02.687" v="5073"/>
        <pc:sldMkLst>
          <pc:docMk/>
          <pc:sldMk cId="39754254" sldId="261"/>
        </pc:sldMkLst>
        <pc:spChg chg="mod">
          <ac:chgData name="Shikwambana, Muhluri" userId="3017a049-701a-404b-82e0-12ccb2207645" providerId="ADAL" clId="{A3E89433-3977-4BF4-BA20-3D3347A021E6}" dt="2023-07-18T10:01:03.064" v="5035"/>
          <ac:spMkLst>
            <pc:docMk/>
            <pc:sldMk cId="39754254" sldId="261"/>
            <ac:spMk id="2" creationId="{A2A4203A-4207-4E3A-9B65-4D1210AA5655}"/>
          </ac:spMkLst>
        </pc:spChg>
        <pc:spChg chg="mod">
          <ac:chgData name="Shikwambana, Muhluri" userId="3017a049-701a-404b-82e0-12ccb2207645" providerId="ADAL" clId="{A3E89433-3977-4BF4-BA20-3D3347A021E6}" dt="2023-07-18T10:01:03.064" v="5035"/>
          <ac:spMkLst>
            <pc:docMk/>
            <pc:sldMk cId="39754254" sldId="261"/>
            <ac:spMk id="3" creationId="{6A02F0AF-0045-46CD-AF01-6E8A1B96E0C1}"/>
          </ac:spMkLst>
        </pc:spChg>
        <pc:spChg chg="add mod">
          <ac:chgData name="Shikwambana, Muhluri" userId="3017a049-701a-404b-82e0-12ccb2207645" providerId="ADAL" clId="{A3E89433-3977-4BF4-BA20-3D3347A021E6}" dt="2023-07-18T10:01:03.064" v="5035"/>
          <ac:spMkLst>
            <pc:docMk/>
            <pc:sldMk cId="39754254" sldId="261"/>
            <ac:spMk id="6" creationId="{82D3A6F9-C48F-46E7-9E93-4ABBBE99590C}"/>
          </ac:spMkLst>
        </pc:spChg>
        <pc:spChg chg="add mod">
          <ac:chgData name="Shikwambana, Muhluri" userId="3017a049-701a-404b-82e0-12ccb2207645" providerId="ADAL" clId="{A3E89433-3977-4BF4-BA20-3D3347A021E6}" dt="2023-07-18T10:01:03.064" v="5035"/>
          <ac:spMkLst>
            <pc:docMk/>
            <pc:sldMk cId="39754254" sldId="261"/>
            <ac:spMk id="7" creationId="{FDC1A65A-AD15-4EAF-AE84-12A672B25EBC}"/>
          </ac:spMkLst>
        </pc:spChg>
        <pc:spChg chg="add mod">
          <ac:chgData name="Shikwambana, Muhluri" userId="3017a049-701a-404b-82e0-12ccb2207645" providerId="ADAL" clId="{A3E89433-3977-4BF4-BA20-3D3347A021E6}" dt="2023-07-18T10:01:03.064" v="5035"/>
          <ac:spMkLst>
            <pc:docMk/>
            <pc:sldMk cId="39754254" sldId="261"/>
            <ac:spMk id="8" creationId="{797C1FCE-0364-4856-BA66-8EB239913E74}"/>
          </ac:spMkLst>
        </pc:spChg>
        <pc:graphicFrameChg chg="add del mod">
          <ac:chgData name="Shikwambana, Muhluri" userId="3017a049-701a-404b-82e0-12ccb2207645" providerId="ADAL" clId="{A3E89433-3977-4BF4-BA20-3D3347A021E6}" dt="2023-07-18T08:48:58.787" v="4299"/>
          <ac:graphicFrameMkLst>
            <pc:docMk/>
            <pc:sldMk cId="39754254" sldId="261"/>
            <ac:graphicFrameMk id="4" creationId="{F15C0B52-EE99-4359-8E19-9703EEFB9D49}"/>
          </ac:graphicFrameMkLst>
        </pc:graphicFrameChg>
        <pc:graphicFrameChg chg="add mod">
          <ac:chgData name="Shikwambana, Muhluri" userId="3017a049-701a-404b-82e0-12ccb2207645" providerId="ADAL" clId="{A3E89433-3977-4BF4-BA20-3D3347A021E6}" dt="2023-07-18T13:15:02.687" v="5073"/>
          <ac:graphicFrameMkLst>
            <pc:docMk/>
            <pc:sldMk cId="39754254" sldId="261"/>
            <ac:graphicFrameMk id="5" creationId="{760813E0-B9A7-4E37-91E9-46EE676645D9}"/>
          </ac:graphicFrameMkLst>
        </pc:graphicFrameChg>
        <pc:cxnChg chg="add mod">
          <ac:chgData name="Shikwambana, Muhluri" userId="3017a049-701a-404b-82e0-12ccb2207645" providerId="ADAL" clId="{A3E89433-3977-4BF4-BA20-3D3347A021E6}" dt="2023-07-18T10:11:25.913" v="5065" actId="1076"/>
          <ac:cxnSpMkLst>
            <pc:docMk/>
            <pc:sldMk cId="39754254" sldId="261"/>
            <ac:cxnSpMk id="10" creationId="{2D893BC7-8630-4CC6-9FB3-904DAD946239}"/>
          </ac:cxnSpMkLst>
        </pc:cxnChg>
      </pc:sldChg>
      <pc:sldMasterChg chg="modSp modSldLayout">
        <pc:chgData name="Shikwambana, Muhluri" userId="3017a049-701a-404b-82e0-12ccb2207645" providerId="ADAL" clId="{A3E89433-3977-4BF4-BA20-3D3347A021E6}" dt="2023-07-18T10:01:03.064" v="5035"/>
        <pc:sldMasterMkLst>
          <pc:docMk/>
          <pc:sldMasterMk cId="410801409" sldId="2147483648"/>
        </pc:sldMasterMkLst>
        <pc:spChg chg="mod">
          <ac:chgData name="Shikwambana, Muhluri" userId="3017a049-701a-404b-82e0-12ccb2207645" providerId="ADAL" clId="{A3E89433-3977-4BF4-BA20-3D3347A021E6}" dt="2023-07-18T10:01:03.064" v="5035"/>
          <ac:spMkLst>
            <pc:docMk/>
            <pc:sldMasterMk cId="410801409" sldId="2147483648"/>
            <ac:spMk id="2" creationId="{320856ED-8AD3-4B38-B8D1-0E767230C203}"/>
          </ac:spMkLst>
        </pc:spChg>
        <pc:spChg chg="mod">
          <ac:chgData name="Shikwambana, Muhluri" userId="3017a049-701a-404b-82e0-12ccb2207645" providerId="ADAL" clId="{A3E89433-3977-4BF4-BA20-3D3347A021E6}" dt="2023-07-18T10:01:03.064" v="5035"/>
          <ac:spMkLst>
            <pc:docMk/>
            <pc:sldMasterMk cId="410801409" sldId="2147483648"/>
            <ac:spMk id="3" creationId="{813ACC12-C110-497B-94AF-25BCBC56FC11}"/>
          </ac:spMkLst>
        </pc:spChg>
        <pc:spChg chg="mod">
          <ac:chgData name="Shikwambana, Muhluri" userId="3017a049-701a-404b-82e0-12ccb2207645" providerId="ADAL" clId="{A3E89433-3977-4BF4-BA20-3D3347A021E6}" dt="2023-07-18T10:01:03.064" v="5035"/>
          <ac:spMkLst>
            <pc:docMk/>
            <pc:sldMasterMk cId="410801409" sldId="2147483648"/>
            <ac:spMk id="4" creationId="{9C75202F-F329-4759-876B-4438564EA27D}"/>
          </ac:spMkLst>
        </pc:spChg>
        <pc:spChg chg="mod">
          <ac:chgData name="Shikwambana, Muhluri" userId="3017a049-701a-404b-82e0-12ccb2207645" providerId="ADAL" clId="{A3E89433-3977-4BF4-BA20-3D3347A021E6}" dt="2023-07-18T10:01:03.064" v="5035"/>
          <ac:spMkLst>
            <pc:docMk/>
            <pc:sldMasterMk cId="410801409" sldId="2147483648"/>
            <ac:spMk id="5" creationId="{883C1E50-FA06-4C6D-ACE8-33CB49713AE5}"/>
          </ac:spMkLst>
        </pc:spChg>
        <pc:spChg chg="mod">
          <ac:chgData name="Shikwambana, Muhluri" userId="3017a049-701a-404b-82e0-12ccb2207645" providerId="ADAL" clId="{A3E89433-3977-4BF4-BA20-3D3347A021E6}" dt="2023-07-18T10:01:03.064" v="5035"/>
          <ac:spMkLst>
            <pc:docMk/>
            <pc:sldMasterMk cId="410801409" sldId="2147483648"/>
            <ac:spMk id="6" creationId="{B27120DD-809F-4914-947E-7AB27F306462}"/>
          </ac:spMkLst>
        </pc:spChg>
        <pc:sldLayoutChg chg="modSp">
          <pc:chgData name="Shikwambana, Muhluri" userId="3017a049-701a-404b-82e0-12ccb2207645" providerId="ADAL" clId="{A3E89433-3977-4BF4-BA20-3D3347A021E6}" dt="2023-07-18T10:01:03.064" v="5035"/>
          <pc:sldLayoutMkLst>
            <pc:docMk/>
            <pc:sldMasterMk cId="410801409" sldId="2147483648"/>
            <pc:sldLayoutMk cId="3189892071" sldId="2147483649"/>
          </pc:sldLayoutMkLst>
          <pc:spChg chg="mod">
            <ac:chgData name="Shikwambana, Muhluri" userId="3017a049-701a-404b-82e0-12ccb2207645" providerId="ADAL" clId="{A3E89433-3977-4BF4-BA20-3D3347A021E6}" dt="2023-07-18T10:01:03.064" v="5035"/>
            <ac:spMkLst>
              <pc:docMk/>
              <pc:sldMasterMk cId="410801409" sldId="2147483648"/>
              <pc:sldLayoutMk cId="3189892071" sldId="2147483649"/>
              <ac:spMk id="2" creationId="{790989B9-4819-496B-9322-1D6EC9EF6850}"/>
            </ac:spMkLst>
          </pc:spChg>
          <pc:spChg chg="mod">
            <ac:chgData name="Shikwambana, Muhluri" userId="3017a049-701a-404b-82e0-12ccb2207645" providerId="ADAL" clId="{A3E89433-3977-4BF4-BA20-3D3347A021E6}" dt="2023-07-18T10:01:03.064" v="5035"/>
            <ac:spMkLst>
              <pc:docMk/>
              <pc:sldMasterMk cId="410801409" sldId="2147483648"/>
              <pc:sldLayoutMk cId="3189892071" sldId="2147483649"/>
              <ac:spMk id="3" creationId="{122F6588-D472-4303-A617-05810C8456EC}"/>
            </ac:spMkLst>
          </pc:spChg>
        </pc:sldLayoutChg>
        <pc:sldLayoutChg chg="modSp">
          <pc:chgData name="Shikwambana, Muhluri" userId="3017a049-701a-404b-82e0-12ccb2207645" providerId="ADAL" clId="{A3E89433-3977-4BF4-BA20-3D3347A021E6}" dt="2023-07-18T10:01:03.064" v="5035"/>
          <pc:sldLayoutMkLst>
            <pc:docMk/>
            <pc:sldMasterMk cId="410801409" sldId="2147483648"/>
            <pc:sldLayoutMk cId="1454919338" sldId="2147483651"/>
          </pc:sldLayoutMkLst>
          <pc:spChg chg="mod">
            <ac:chgData name="Shikwambana, Muhluri" userId="3017a049-701a-404b-82e0-12ccb2207645" providerId="ADAL" clId="{A3E89433-3977-4BF4-BA20-3D3347A021E6}" dt="2023-07-18T10:01:03.064" v="5035"/>
            <ac:spMkLst>
              <pc:docMk/>
              <pc:sldMasterMk cId="410801409" sldId="2147483648"/>
              <pc:sldLayoutMk cId="1454919338" sldId="2147483651"/>
              <ac:spMk id="2" creationId="{B38E7EB3-2EDA-4821-8131-1786EE9E116F}"/>
            </ac:spMkLst>
          </pc:spChg>
          <pc:spChg chg="mod">
            <ac:chgData name="Shikwambana, Muhluri" userId="3017a049-701a-404b-82e0-12ccb2207645" providerId="ADAL" clId="{A3E89433-3977-4BF4-BA20-3D3347A021E6}" dt="2023-07-18T10:01:03.064" v="5035"/>
            <ac:spMkLst>
              <pc:docMk/>
              <pc:sldMasterMk cId="410801409" sldId="2147483648"/>
              <pc:sldLayoutMk cId="1454919338" sldId="2147483651"/>
              <ac:spMk id="3" creationId="{EDF6A704-8A28-4E0B-8521-955566E4F2C3}"/>
            </ac:spMkLst>
          </pc:spChg>
        </pc:sldLayoutChg>
        <pc:sldLayoutChg chg="modSp">
          <pc:chgData name="Shikwambana, Muhluri" userId="3017a049-701a-404b-82e0-12ccb2207645" providerId="ADAL" clId="{A3E89433-3977-4BF4-BA20-3D3347A021E6}" dt="2023-07-18T10:01:03.064" v="5035"/>
          <pc:sldLayoutMkLst>
            <pc:docMk/>
            <pc:sldMasterMk cId="410801409" sldId="2147483648"/>
            <pc:sldLayoutMk cId="1957380049" sldId="2147483652"/>
          </pc:sldLayoutMkLst>
          <pc:spChg chg="mod">
            <ac:chgData name="Shikwambana, Muhluri" userId="3017a049-701a-404b-82e0-12ccb2207645" providerId="ADAL" clId="{A3E89433-3977-4BF4-BA20-3D3347A021E6}" dt="2023-07-18T10:01:03.064" v="5035"/>
            <ac:spMkLst>
              <pc:docMk/>
              <pc:sldMasterMk cId="410801409" sldId="2147483648"/>
              <pc:sldLayoutMk cId="1957380049" sldId="2147483652"/>
              <ac:spMk id="3" creationId="{A28B3FBE-A1DD-4453-80C4-26C6FD81CB6F}"/>
            </ac:spMkLst>
          </pc:spChg>
          <pc:spChg chg="mod">
            <ac:chgData name="Shikwambana, Muhluri" userId="3017a049-701a-404b-82e0-12ccb2207645" providerId="ADAL" clId="{A3E89433-3977-4BF4-BA20-3D3347A021E6}" dt="2023-07-18T10:01:03.064" v="5035"/>
            <ac:spMkLst>
              <pc:docMk/>
              <pc:sldMasterMk cId="410801409" sldId="2147483648"/>
              <pc:sldLayoutMk cId="1957380049" sldId="2147483652"/>
              <ac:spMk id="4" creationId="{4EC0856D-FB1F-4171-A800-C1E16EED64B2}"/>
            </ac:spMkLst>
          </pc:spChg>
        </pc:sldLayoutChg>
        <pc:sldLayoutChg chg="modSp">
          <pc:chgData name="Shikwambana, Muhluri" userId="3017a049-701a-404b-82e0-12ccb2207645" providerId="ADAL" clId="{A3E89433-3977-4BF4-BA20-3D3347A021E6}" dt="2023-07-18T10:01:03.064" v="5035"/>
          <pc:sldLayoutMkLst>
            <pc:docMk/>
            <pc:sldMasterMk cId="410801409" sldId="2147483648"/>
            <pc:sldLayoutMk cId="1330738310" sldId="2147483653"/>
          </pc:sldLayoutMkLst>
          <pc:spChg chg="mod">
            <ac:chgData name="Shikwambana, Muhluri" userId="3017a049-701a-404b-82e0-12ccb2207645" providerId="ADAL" clId="{A3E89433-3977-4BF4-BA20-3D3347A021E6}" dt="2023-07-18T10:01:03.064" v="5035"/>
            <ac:spMkLst>
              <pc:docMk/>
              <pc:sldMasterMk cId="410801409" sldId="2147483648"/>
              <pc:sldLayoutMk cId="1330738310" sldId="2147483653"/>
              <ac:spMk id="2" creationId="{48168951-6FE3-423C-B6FD-37B65F2C4A55}"/>
            </ac:spMkLst>
          </pc:spChg>
          <pc:spChg chg="mod">
            <ac:chgData name="Shikwambana, Muhluri" userId="3017a049-701a-404b-82e0-12ccb2207645" providerId="ADAL" clId="{A3E89433-3977-4BF4-BA20-3D3347A021E6}" dt="2023-07-18T10:01:03.064" v="5035"/>
            <ac:spMkLst>
              <pc:docMk/>
              <pc:sldMasterMk cId="410801409" sldId="2147483648"/>
              <pc:sldLayoutMk cId="1330738310" sldId="2147483653"/>
              <ac:spMk id="3" creationId="{F6A093EC-709A-4737-A2E7-6FC619ECCF5D}"/>
            </ac:spMkLst>
          </pc:spChg>
          <pc:spChg chg="mod">
            <ac:chgData name="Shikwambana, Muhluri" userId="3017a049-701a-404b-82e0-12ccb2207645" providerId="ADAL" clId="{A3E89433-3977-4BF4-BA20-3D3347A021E6}" dt="2023-07-18T10:01:03.064" v="5035"/>
            <ac:spMkLst>
              <pc:docMk/>
              <pc:sldMasterMk cId="410801409" sldId="2147483648"/>
              <pc:sldLayoutMk cId="1330738310" sldId="2147483653"/>
              <ac:spMk id="4" creationId="{E1D235E5-AFC4-4CB2-B141-410E6EDECB4D}"/>
            </ac:spMkLst>
          </pc:spChg>
          <pc:spChg chg="mod">
            <ac:chgData name="Shikwambana, Muhluri" userId="3017a049-701a-404b-82e0-12ccb2207645" providerId="ADAL" clId="{A3E89433-3977-4BF4-BA20-3D3347A021E6}" dt="2023-07-18T10:01:03.064" v="5035"/>
            <ac:spMkLst>
              <pc:docMk/>
              <pc:sldMasterMk cId="410801409" sldId="2147483648"/>
              <pc:sldLayoutMk cId="1330738310" sldId="2147483653"/>
              <ac:spMk id="5" creationId="{38478D23-DF14-447A-8E00-FBF9E98F27C4}"/>
            </ac:spMkLst>
          </pc:spChg>
          <pc:spChg chg="mod">
            <ac:chgData name="Shikwambana, Muhluri" userId="3017a049-701a-404b-82e0-12ccb2207645" providerId="ADAL" clId="{A3E89433-3977-4BF4-BA20-3D3347A021E6}" dt="2023-07-18T10:01:03.064" v="5035"/>
            <ac:spMkLst>
              <pc:docMk/>
              <pc:sldMasterMk cId="410801409" sldId="2147483648"/>
              <pc:sldLayoutMk cId="1330738310" sldId="2147483653"/>
              <ac:spMk id="6" creationId="{90270996-4477-477A-8BD7-D57A4AD41670}"/>
            </ac:spMkLst>
          </pc:spChg>
        </pc:sldLayoutChg>
        <pc:sldLayoutChg chg="modSp">
          <pc:chgData name="Shikwambana, Muhluri" userId="3017a049-701a-404b-82e0-12ccb2207645" providerId="ADAL" clId="{A3E89433-3977-4BF4-BA20-3D3347A021E6}" dt="2023-07-18T10:01:03.064" v="5035"/>
          <pc:sldLayoutMkLst>
            <pc:docMk/>
            <pc:sldMasterMk cId="410801409" sldId="2147483648"/>
            <pc:sldLayoutMk cId="4063228021" sldId="2147483656"/>
          </pc:sldLayoutMkLst>
          <pc:spChg chg="mod">
            <ac:chgData name="Shikwambana, Muhluri" userId="3017a049-701a-404b-82e0-12ccb2207645" providerId="ADAL" clId="{A3E89433-3977-4BF4-BA20-3D3347A021E6}" dt="2023-07-18T10:01:03.064" v="5035"/>
            <ac:spMkLst>
              <pc:docMk/>
              <pc:sldMasterMk cId="410801409" sldId="2147483648"/>
              <pc:sldLayoutMk cId="4063228021" sldId="2147483656"/>
              <ac:spMk id="2" creationId="{5A498C4B-7502-4A2F-B728-49314DC8DFCA}"/>
            </ac:spMkLst>
          </pc:spChg>
          <pc:spChg chg="mod">
            <ac:chgData name="Shikwambana, Muhluri" userId="3017a049-701a-404b-82e0-12ccb2207645" providerId="ADAL" clId="{A3E89433-3977-4BF4-BA20-3D3347A021E6}" dt="2023-07-18T10:01:03.064" v="5035"/>
            <ac:spMkLst>
              <pc:docMk/>
              <pc:sldMasterMk cId="410801409" sldId="2147483648"/>
              <pc:sldLayoutMk cId="4063228021" sldId="2147483656"/>
              <ac:spMk id="3" creationId="{32C80902-52C0-4701-B4B2-0ADDB3402C70}"/>
            </ac:spMkLst>
          </pc:spChg>
          <pc:spChg chg="mod">
            <ac:chgData name="Shikwambana, Muhluri" userId="3017a049-701a-404b-82e0-12ccb2207645" providerId="ADAL" clId="{A3E89433-3977-4BF4-BA20-3D3347A021E6}" dt="2023-07-18T10:01:03.064" v="5035"/>
            <ac:spMkLst>
              <pc:docMk/>
              <pc:sldMasterMk cId="410801409" sldId="2147483648"/>
              <pc:sldLayoutMk cId="4063228021" sldId="2147483656"/>
              <ac:spMk id="4" creationId="{947A6797-3608-402A-A1E4-30BE8E69DB34}"/>
            </ac:spMkLst>
          </pc:spChg>
        </pc:sldLayoutChg>
        <pc:sldLayoutChg chg="modSp">
          <pc:chgData name="Shikwambana, Muhluri" userId="3017a049-701a-404b-82e0-12ccb2207645" providerId="ADAL" clId="{A3E89433-3977-4BF4-BA20-3D3347A021E6}" dt="2023-07-18T10:01:03.064" v="5035"/>
          <pc:sldLayoutMkLst>
            <pc:docMk/>
            <pc:sldMasterMk cId="410801409" sldId="2147483648"/>
            <pc:sldLayoutMk cId="944828890" sldId="2147483657"/>
          </pc:sldLayoutMkLst>
          <pc:spChg chg="mod">
            <ac:chgData name="Shikwambana, Muhluri" userId="3017a049-701a-404b-82e0-12ccb2207645" providerId="ADAL" clId="{A3E89433-3977-4BF4-BA20-3D3347A021E6}" dt="2023-07-18T10:01:03.064" v="5035"/>
            <ac:spMkLst>
              <pc:docMk/>
              <pc:sldMasterMk cId="410801409" sldId="2147483648"/>
              <pc:sldLayoutMk cId="944828890" sldId="2147483657"/>
              <ac:spMk id="2" creationId="{9096F269-7D93-4EEF-AEC0-DD9390538FC5}"/>
            </ac:spMkLst>
          </pc:spChg>
          <pc:spChg chg="mod">
            <ac:chgData name="Shikwambana, Muhluri" userId="3017a049-701a-404b-82e0-12ccb2207645" providerId="ADAL" clId="{A3E89433-3977-4BF4-BA20-3D3347A021E6}" dt="2023-07-18T10:01:03.064" v="5035"/>
            <ac:spMkLst>
              <pc:docMk/>
              <pc:sldMasterMk cId="410801409" sldId="2147483648"/>
              <pc:sldLayoutMk cId="944828890" sldId="2147483657"/>
              <ac:spMk id="3" creationId="{CCE8A7DB-6111-46AE-9ADD-92BF3F7D9EE3}"/>
            </ac:spMkLst>
          </pc:spChg>
          <pc:spChg chg="mod">
            <ac:chgData name="Shikwambana, Muhluri" userId="3017a049-701a-404b-82e0-12ccb2207645" providerId="ADAL" clId="{A3E89433-3977-4BF4-BA20-3D3347A021E6}" dt="2023-07-18T10:01:03.064" v="5035"/>
            <ac:spMkLst>
              <pc:docMk/>
              <pc:sldMasterMk cId="410801409" sldId="2147483648"/>
              <pc:sldLayoutMk cId="944828890" sldId="2147483657"/>
              <ac:spMk id="4" creationId="{D7643D3E-CEEA-4C6B-967A-4AB88968E0FE}"/>
            </ac:spMkLst>
          </pc:spChg>
        </pc:sldLayoutChg>
        <pc:sldLayoutChg chg="modSp">
          <pc:chgData name="Shikwambana, Muhluri" userId="3017a049-701a-404b-82e0-12ccb2207645" providerId="ADAL" clId="{A3E89433-3977-4BF4-BA20-3D3347A021E6}" dt="2023-07-18T10:01:03.064" v="5035"/>
          <pc:sldLayoutMkLst>
            <pc:docMk/>
            <pc:sldMasterMk cId="410801409" sldId="2147483648"/>
            <pc:sldLayoutMk cId="526601475" sldId="2147483659"/>
          </pc:sldLayoutMkLst>
          <pc:spChg chg="mod">
            <ac:chgData name="Shikwambana, Muhluri" userId="3017a049-701a-404b-82e0-12ccb2207645" providerId="ADAL" clId="{A3E89433-3977-4BF4-BA20-3D3347A021E6}" dt="2023-07-18T10:01:03.064" v="5035"/>
            <ac:spMkLst>
              <pc:docMk/>
              <pc:sldMasterMk cId="410801409" sldId="2147483648"/>
              <pc:sldLayoutMk cId="526601475" sldId="2147483659"/>
              <ac:spMk id="2" creationId="{7A5687E3-0405-4E6F-943A-9C9C0A8BDDC2}"/>
            </ac:spMkLst>
          </pc:spChg>
          <pc:spChg chg="mod">
            <ac:chgData name="Shikwambana, Muhluri" userId="3017a049-701a-404b-82e0-12ccb2207645" providerId="ADAL" clId="{A3E89433-3977-4BF4-BA20-3D3347A021E6}" dt="2023-07-18T10:01:03.064" v="5035"/>
            <ac:spMkLst>
              <pc:docMk/>
              <pc:sldMasterMk cId="410801409" sldId="2147483648"/>
              <pc:sldLayoutMk cId="526601475" sldId="2147483659"/>
              <ac:spMk id="3" creationId="{267B93C2-21F7-442B-AF34-F997166D117F}"/>
            </ac:spMkLst>
          </pc:spChg>
        </pc:sldLayoutChg>
      </pc:sldMaster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ZA" dirty="0"/>
              <a:t>Customer Segments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Adults (35-64)</c:v>
                </c:pt>
              </c:strCache>
            </c:strRef>
          </c:tx>
          <c:spPr>
            <a:solidFill>
              <a:schemeClr val="accent1">
                <a:shade val="58000"/>
              </a:schemeClr>
            </a:solidFill>
            <a:ln>
              <a:noFill/>
            </a:ln>
            <a:effectLst/>
          </c:spPr>
          <c:invertIfNegative val="0"/>
          <c:cat>
            <c:strRef>
              <c:f>Sheet1!$A$2</c:f>
              <c:strCache>
                <c:ptCount val="1"/>
                <c:pt idx="0">
                  <c:v>Age Group</c:v>
                </c:pt>
              </c:strCache>
            </c:strRef>
          </c:cat>
          <c:val>
            <c:numRef>
              <c:f>Sheet1!$B$2</c:f>
              <c:numCache>
                <c:formatCode>General</c:formatCode>
                <c:ptCount val="1"/>
                <c:pt idx="0">
                  <c:v>21960</c:v>
                </c:pt>
              </c:numCache>
            </c:numRef>
          </c:val>
          <c:extLst>
            <c:ext xmlns:c16="http://schemas.microsoft.com/office/drawing/2014/chart" uri="{C3380CC4-5D6E-409C-BE32-E72D297353CC}">
              <c16:uniqueId val="{00000000-51A0-43CF-9915-B9E2BF930EDB}"/>
            </c:ext>
          </c:extLst>
        </c:ser>
        <c:ser>
          <c:idx val="1"/>
          <c:order val="1"/>
          <c:tx>
            <c:strRef>
              <c:f>Sheet1!$C$1</c:f>
              <c:strCache>
                <c:ptCount val="1"/>
                <c:pt idx="0">
                  <c:v>Young Adults (25-34)</c:v>
                </c:pt>
              </c:strCache>
            </c:strRef>
          </c:tx>
          <c:spPr>
            <a:solidFill>
              <a:schemeClr val="accent1">
                <a:shade val="86000"/>
              </a:schemeClr>
            </a:solidFill>
            <a:ln>
              <a:noFill/>
            </a:ln>
            <a:effectLst/>
          </c:spPr>
          <c:invertIfNegative val="0"/>
          <c:cat>
            <c:strRef>
              <c:f>Sheet1!$A$2</c:f>
              <c:strCache>
                <c:ptCount val="1"/>
                <c:pt idx="0">
                  <c:v>Age Group</c:v>
                </c:pt>
              </c:strCache>
            </c:strRef>
          </c:cat>
          <c:val>
            <c:numRef>
              <c:f>Sheet1!$C$2</c:f>
              <c:numCache>
                <c:formatCode>General</c:formatCode>
                <c:ptCount val="1"/>
                <c:pt idx="0">
                  <c:v>11270</c:v>
                </c:pt>
              </c:numCache>
            </c:numRef>
          </c:val>
          <c:extLst>
            <c:ext xmlns:c16="http://schemas.microsoft.com/office/drawing/2014/chart" uri="{C3380CC4-5D6E-409C-BE32-E72D297353CC}">
              <c16:uniqueId val="{00000001-51A0-43CF-9915-B9E2BF930EDB}"/>
            </c:ext>
          </c:extLst>
        </c:ser>
        <c:ser>
          <c:idx val="2"/>
          <c:order val="2"/>
          <c:tx>
            <c:strRef>
              <c:f>Sheet1!$D$1</c:f>
              <c:strCache>
                <c:ptCount val="1"/>
                <c:pt idx="0">
                  <c:v>Youth (&lt;25)</c:v>
                </c:pt>
              </c:strCache>
            </c:strRef>
          </c:tx>
          <c:spPr>
            <a:solidFill>
              <a:schemeClr val="accent1">
                <a:tint val="86000"/>
              </a:schemeClr>
            </a:solidFill>
            <a:ln>
              <a:noFill/>
            </a:ln>
            <a:effectLst/>
          </c:spPr>
          <c:invertIfNegative val="0"/>
          <c:cat>
            <c:strRef>
              <c:f>Sheet1!$A$2</c:f>
              <c:strCache>
                <c:ptCount val="1"/>
                <c:pt idx="0">
                  <c:v>Age Group</c:v>
                </c:pt>
              </c:strCache>
            </c:strRef>
          </c:cat>
          <c:val>
            <c:numRef>
              <c:f>Sheet1!$D$2</c:f>
              <c:numCache>
                <c:formatCode>General</c:formatCode>
                <c:ptCount val="1"/>
                <c:pt idx="0">
                  <c:v>5698</c:v>
                </c:pt>
              </c:numCache>
            </c:numRef>
          </c:val>
          <c:extLst>
            <c:ext xmlns:c16="http://schemas.microsoft.com/office/drawing/2014/chart" uri="{C3380CC4-5D6E-409C-BE32-E72D297353CC}">
              <c16:uniqueId val="{00000002-51A0-43CF-9915-B9E2BF930EDB}"/>
            </c:ext>
          </c:extLst>
        </c:ser>
        <c:ser>
          <c:idx val="3"/>
          <c:order val="3"/>
          <c:tx>
            <c:strRef>
              <c:f>Sheet1!$E$1</c:f>
              <c:strCache>
                <c:ptCount val="1"/>
                <c:pt idx="0">
                  <c:v>Seniors (64+)</c:v>
                </c:pt>
              </c:strCache>
            </c:strRef>
          </c:tx>
          <c:spPr>
            <a:solidFill>
              <a:schemeClr val="accent1">
                <a:tint val="58000"/>
              </a:schemeClr>
            </a:solidFill>
            <a:ln>
              <a:noFill/>
            </a:ln>
            <a:effectLst/>
          </c:spPr>
          <c:invertIfNegative val="0"/>
          <c:cat>
            <c:strRef>
              <c:f>Sheet1!$A$2</c:f>
              <c:strCache>
                <c:ptCount val="1"/>
                <c:pt idx="0">
                  <c:v>Age Group</c:v>
                </c:pt>
              </c:strCache>
            </c:strRef>
          </c:cat>
          <c:val>
            <c:numRef>
              <c:f>Sheet1!$E$2</c:f>
              <c:numCache>
                <c:formatCode>General</c:formatCode>
                <c:ptCount val="1"/>
                <c:pt idx="0">
                  <c:v>278</c:v>
                </c:pt>
              </c:numCache>
            </c:numRef>
          </c:val>
          <c:extLst>
            <c:ext xmlns:c16="http://schemas.microsoft.com/office/drawing/2014/chart" uri="{C3380CC4-5D6E-409C-BE32-E72D297353CC}">
              <c16:uniqueId val="{00000004-51A0-43CF-9915-B9E2BF930EDB}"/>
            </c:ext>
          </c:extLst>
        </c:ser>
        <c:dLbls>
          <c:showLegendKey val="0"/>
          <c:showVal val="0"/>
          <c:showCatName val="0"/>
          <c:showSerName val="0"/>
          <c:showPercent val="0"/>
          <c:showBubbleSize val="0"/>
        </c:dLbls>
        <c:gapWidth val="219"/>
        <c:overlap val="-27"/>
        <c:axId val="148650143"/>
        <c:axId val="148652639"/>
      </c:barChart>
      <c:catAx>
        <c:axId val="1486501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8652639"/>
        <c:crosses val="autoZero"/>
        <c:auto val="1"/>
        <c:lblAlgn val="ctr"/>
        <c:lblOffset val="100"/>
        <c:noMultiLvlLbl val="0"/>
      </c:catAx>
      <c:valAx>
        <c:axId val="148652639"/>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ZA" dirty="0"/>
                  <a:t>Total number of Customers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4865014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r>
              <a:rPr lang="en-ZA"/>
              <a:t>Consumer gender segmentation</a:t>
            </a:r>
          </a:p>
        </c:rich>
      </c:tx>
      <c:overlay val="0"/>
      <c:spPr>
        <a:noFill/>
        <a:ln>
          <a:noFill/>
        </a:ln>
        <a:effectLst/>
      </c:spPr>
      <c:txPr>
        <a:bodyPr rot="0" spcFirstLastPara="1" vertOverflow="ellipsis" vert="horz" wrap="square" anchor="ctr" anchorCtr="1"/>
        <a:lstStyle/>
        <a:p>
          <a:pPr>
            <a:defRPr sz="1862" b="1" i="0" u="none" strike="noStrike" kern="1200" cap="all" spc="50" baseline="0">
              <a:solidFill>
                <a:schemeClr val="tx1">
                  <a:lumMod val="65000"/>
                  <a:lumOff val="3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Gender</c:v>
                </c:pt>
              </c:strCache>
            </c:strRef>
          </c:tx>
          <c:dPt>
            <c:idx val="0"/>
            <c:bubble3D val="0"/>
            <c:spPr>
              <a:solidFill>
                <a:schemeClr val="accent6">
                  <a:shade val="76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5-7AE3-4DE3-BFF5-09BC9492DAD0}"/>
              </c:ext>
            </c:extLst>
          </c:dPt>
          <c:dPt>
            <c:idx val="1"/>
            <c:bubble3D val="0"/>
            <c:spPr>
              <a:solidFill>
                <a:schemeClr val="accent6">
                  <a:tint val="77000"/>
                </a:schemeClr>
              </a:solidFill>
              <a:ln>
                <a:noFill/>
              </a:ln>
              <a:effectLst/>
              <a:scene3d>
                <a:camera prst="orthographicFront"/>
                <a:lightRig rig="brightRoom" dir="t"/>
              </a:scene3d>
              <a:sp3d prstMaterial="flat">
                <a:bevelT w="50800" h="101600" prst="angle"/>
                <a:contourClr>
                  <a:srgbClr val="000000"/>
                </a:contourClr>
              </a:sp3d>
            </c:spPr>
            <c:extLst>
              <c:ext xmlns:c16="http://schemas.microsoft.com/office/drawing/2014/chart" uri="{C3380CC4-5D6E-409C-BE32-E72D297353CC}">
                <c16:uniqueId val="{00000006-7AE3-4DE3-BFF5-09BC9492DAD0}"/>
              </c:ext>
            </c:extLst>
          </c:dPt>
          <c:dLbls>
            <c:dLbl>
              <c:idx val="0"/>
              <c:layout>
                <c:manualLayout>
                  <c:x val="0"/>
                  <c:y val="-1.7511850949788205E-2"/>
                </c:manualLayout>
              </c:layout>
              <c:spPr>
                <a:solidFill>
                  <a:srgbClr val="62973E"/>
                </a:solidFill>
                <a:ln>
                  <a:no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 xmlns:c16="http://schemas.microsoft.com/office/drawing/2014/chart" uri="{C3380CC4-5D6E-409C-BE32-E72D297353CC}">
                  <c16:uniqueId val="{00000005-7AE3-4DE3-BFF5-09BC9492DAD0}"/>
                </c:ext>
              </c:extLst>
            </c:dLbl>
            <c:dLbl>
              <c:idx val="1"/>
              <c:layout>
                <c:manualLayout>
                  <c:x val="8.2472762883014014E-3"/>
                  <c:y val="2.9186418249646834E-3"/>
                </c:manualLayout>
              </c:layout>
              <c:spPr>
                <a:solidFill>
                  <a:srgbClr val="9FC38F"/>
                </a:solidFill>
                <a:ln>
                  <a:no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extLst>
                <c:ext xmlns:c15="http://schemas.microsoft.com/office/drawing/2012/chart" uri="{CE6537A1-D6FC-4f65-9D91-7224C49458BB}">
                  <c15:spPr xmlns:c15="http://schemas.microsoft.com/office/drawing/2012/chart">
                    <a:prstGeom prst="wedgeRectCallout">
                      <a:avLst/>
                    </a:prstGeom>
                    <a:noFill/>
                    <a:ln>
                      <a:noFill/>
                    </a:ln>
                  </c15:spPr>
                </c:ext>
                <c:ext xmlns:c16="http://schemas.microsoft.com/office/drawing/2014/chart" uri="{C3380CC4-5D6E-409C-BE32-E72D297353CC}">
                  <c16:uniqueId val="{00000006-7AE3-4DE3-BFF5-09BC9492DAD0}"/>
                </c:ext>
              </c:extLst>
            </c:dLbl>
            <c:spPr>
              <a:solidFill>
                <a:prstClr val="white"/>
              </a:solidFill>
              <a:ln>
                <a:noFill/>
              </a:ln>
              <a:effectLst/>
            </c:spPr>
            <c:txPr>
              <a:bodyPr rot="0" spcFirstLastPara="1" vertOverflow="clip" horzOverflow="clip" vert="horz" wrap="square" lIns="38100" tIns="19050" rIns="38100" bIns="19050" anchor="ctr" anchorCtr="1">
                <a:spAutoFit/>
              </a:bodyPr>
              <a:lstStyle/>
              <a:p>
                <a:pPr>
                  <a:defRPr sz="1197" b="0" i="0" u="none" strike="noStrike" kern="1200" baseline="0">
                    <a:solidFill>
                      <a:schemeClr val="dk1">
                        <a:lumMod val="65000"/>
                        <a:lumOff val="35000"/>
                      </a:schemeClr>
                    </a:solidFill>
                    <a:latin typeface="+mn-lt"/>
                    <a:ea typeface="+mn-ea"/>
                    <a:cs typeface="+mn-cs"/>
                  </a:defRPr>
                </a:pPr>
                <a:endParaRPr lang="en-US"/>
              </a:p>
            </c:txPr>
            <c:showLegendKey val="0"/>
            <c:showVal val="0"/>
            <c:showCatName val="1"/>
            <c:showSerName val="0"/>
            <c:showPercent val="1"/>
            <c:showBubbleSize val="0"/>
            <c:showLeaderLines val="0"/>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Sheet1!$A$2:$A$3</c:f>
              <c:strCache>
                <c:ptCount val="2"/>
                <c:pt idx="0">
                  <c:v>Male</c:v>
                </c:pt>
                <c:pt idx="1">
                  <c:v>Female</c:v>
                </c:pt>
              </c:strCache>
            </c:strRef>
          </c:cat>
          <c:val>
            <c:numRef>
              <c:f>Sheet1!$B$2:$B$3</c:f>
              <c:numCache>
                <c:formatCode>General</c:formatCode>
                <c:ptCount val="2"/>
                <c:pt idx="0">
                  <c:v>20272</c:v>
                </c:pt>
                <c:pt idx="1">
                  <c:v>18934</c:v>
                </c:pt>
              </c:numCache>
            </c:numRef>
          </c:val>
          <c:extLst>
            <c:ext xmlns:c16="http://schemas.microsoft.com/office/drawing/2014/chart" uri="{C3380CC4-5D6E-409C-BE32-E72D297353CC}">
              <c16:uniqueId val="{00000000-7AE3-4DE3-BFF5-09BC9492DAD0}"/>
            </c:ext>
          </c:extLst>
        </c:ser>
        <c:dLbls>
          <c:showLegendKey val="0"/>
          <c:showVal val="0"/>
          <c:showCatName val="0"/>
          <c:showSerName val="0"/>
          <c:showPercent val="0"/>
          <c:showBubbleSize val="0"/>
          <c:showLeaderLines val="0"/>
        </c:dLbls>
        <c:firstSliceAng val="0"/>
        <c:holeSize val="50"/>
      </c:doughnutChart>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2.xml><?xml version="1.0" encoding="utf-8"?>
<cs:colorStyle xmlns:cs="http://schemas.microsoft.com/office/drawing/2012/chartStyle" xmlns:a="http://schemas.openxmlformats.org/drawingml/2006/main" meth="withinLinear" id="19">
  <a:schemeClr val="accent6"/>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435444" cy="355909"/>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5796949" y="0"/>
            <a:ext cx="4435444" cy="355909"/>
          </a:xfrm>
          <a:prstGeom prst="rect">
            <a:avLst/>
          </a:prstGeom>
        </p:spPr>
        <p:txBody>
          <a:bodyPr vert="horz" lIns="91440" tIns="45720" rIns="91440" bIns="45720" rtlCol="0"/>
          <a:lstStyle>
            <a:lvl1pPr algn="r">
              <a:defRPr sz="1200"/>
            </a:lvl1pPr>
          </a:lstStyle>
          <a:p>
            <a:fld id="{2ABBC8D6-488B-4E45-B398-0BA5756F4509}" type="datetimeFigureOut">
              <a:rPr lang="en-ZA" smtClean="0"/>
              <a:t>2023/07/18</a:t>
            </a:fld>
            <a:endParaRPr lang="en-ZA"/>
          </a:p>
        </p:txBody>
      </p:sp>
      <p:sp>
        <p:nvSpPr>
          <p:cNvPr id="4" name="Slide Image Placeholder 3"/>
          <p:cNvSpPr>
            <a:spLocks noGrp="1" noRot="1" noChangeAspect="1"/>
          </p:cNvSpPr>
          <p:nvPr>
            <p:ph type="sldImg" idx="2"/>
          </p:nvPr>
        </p:nvSpPr>
        <p:spPr>
          <a:xfrm>
            <a:off x="2984500" y="887413"/>
            <a:ext cx="4265613" cy="2398712"/>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1023906" y="3419302"/>
            <a:ext cx="8186802" cy="279675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6748156"/>
            <a:ext cx="4435444" cy="35590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5796949" y="6748156"/>
            <a:ext cx="4435444" cy="355907"/>
          </a:xfrm>
          <a:prstGeom prst="rect">
            <a:avLst/>
          </a:prstGeom>
        </p:spPr>
        <p:txBody>
          <a:bodyPr vert="horz" lIns="91440" tIns="45720" rIns="91440" bIns="45720" rtlCol="0" anchor="b"/>
          <a:lstStyle>
            <a:lvl1pPr algn="r">
              <a:defRPr sz="1200"/>
            </a:lvl1pPr>
          </a:lstStyle>
          <a:p>
            <a:fld id="{27B18CD8-77B9-4E05-BFAB-9C948F361C32}" type="slidenum">
              <a:rPr lang="en-ZA" smtClean="0"/>
              <a:t>‹#›</a:t>
            </a:fld>
            <a:endParaRPr lang="en-ZA"/>
          </a:p>
        </p:txBody>
      </p:sp>
    </p:spTree>
    <p:extLst>
      <p:ext uri="{BB962C8B-B14F-4D97-AF65-F5344CB8AC3E}">
        <p14:creationId xmlns:p14="http://schemas.microsoft.com/office/powerpoint/2010/main" val="3119776720"/>
      </p:ext>
    </p:extLst>
  </p:cSld>
  <p:clrMap bg1="lt1" tx1="dk1" bg2="lt2" tx2="dk2" accent1="accent1" accent2="accent2" accent3="accent3" accent4="accent4" accent5="accent5" accent6="accent6" hlink="hlink" folHlink="folHlink"/>
  <p:notesStyle>
    <a:lvl1pPr marL="0" algn="l" defTabSz="914357" rtl="0" eaLnBrk="1" latinLnBrk="0" hangingPunct="1">
      <a:defRPr sz="1200" kern="1200">
        <a:solidFill>
          <a:schemeClr val="tx1"/>
        </a:solidFill>
        <a:latin typeface="+mn-lt"/>
        <a:ea typeface="+mn-ea"/>
        <a:cs typeface="+mn-cs"/>
      </a:defRPr>
    </a:lvl1pPr>
    <a:lvl2pPr marL="457178" algn="l" defTabSz="914357" rtl="0" eaLnBrk="1" latinLnBrk="0" hangingPunct="1">
      <a:defRPr sz="1200" kern="1200">
        <a:solidFill>
          <a:schemeClr val="tx1"/>
        </a:solidFill>
        <a:latin typeface="+mn-lt"/>
        <a:ea typeface="+mn-ea"/>
        <a:cs typeface="+mn-cs"/>
      </a:defRPr>
    </a:lvl2pPr>
    <a:lvl3pPr marL="914357" algn="l" defTabSz="914357" rtl="0" eaLnBrk="1" latinLnBrk="0" hangingPunct="1">
      <a:defRPr sz="1200" kern="1200">
        <a:solidFill>
          <a:schemeClr val="tx1"/>
        </a:solidFill>
        <a:latin typeface="+mn-lt"/>
        <a:ea typeface="+mn-ea"/>
        <a:cs typeface="+mn-cs"/>
      </a:defRPr>
    </a:lvl3pPr>
    <a:lvl4pPr marL="1371536" algn="l" defTabSz="914357" rtl="0" eaLnBrk="1" latinLnBrk="0" hangingPunct="1">
      <a:defRPr sz="1200" kern="1200">
        <a:solidFill>
          <a:schemeClr val="tx1"/>
        </a:solidFill>
        <a:latin typeface="+mn-lt"/>
        <a:ea typeface="+mn-ea"/>
        <a:cs typeface="+mn-cs"/>
      </a:defRPr>
    </a:lvl4pPr>
    <a:lvl5pPr marL="1828714" algn="l" defTabSz="914357" rtl="0" eaLnBrk="1" latinLnBrk="0" hangingPunct="1">
      <a:defRPr sz="1200" kern="1200">
        <a:solidFill>
          <a:schemeClr val="tx1"/>
        </a:solidFill>
        <a:latin typeface="+mn-lt"/>
        <a:ea typeface="+mn-ea"/>
        <a:cs typeface="+mn-cs"/>
      </a:defRPr>
    </a:lvl5pPr>
    <a:lvl6pPr marL="2285892" algn="l" defTabSz="914357" rtl="0" eaLnBrk="1" latinLnBrk="0" hangingPunct="1">
      <a:defRPr sz="1200" kern="1200">
        <a:solidFill>
          <a:schemeClr val="tx1"/>
        </a:solidFill>
        <a:latin typeface="+mn-lt"/>
        <a:ea typeface="+mn-ea"/>
        <a:cs typeface="+mn-cs"/>
      </a:defRPr>
    </a:lvl6pPr>
    <a:lvl7pPr marL="2743070" algn="l" defTabSz="914357" rtl="0" eaLnBrk="1" latinLnBrk="0" hangingPunct="1">
      <a:defRPr sz="1200" kern="1200">
        <a:solidFill>
          <a:schemeClr val="tx1"/>
        </a:solidFill>
        <a:latin typeface="+mn-lt"/>
        <a:ea typeface="+mn-ea"/>
        <a:cs typeface="+mn-cs"/>
      </a:defRPr>
    </a:lvl7pPr>
    <a:lvl8pPr marL="3200249" algn="l" defTabSz="914357" rtl="0" eaLnBrk="1" latinLnBrk="0" hangingPunct="1">
      <a:defRPr sz="1200" kern="1200">
        <a:solidFill>
          <a:schemeClr val="tx1"/>
        </a:solidFill>
        <a:latin typeface="+mn-lt"/>
        <a:ea typeface="+mn-ea"/>
        <a:cs typeface="+mn-cs"/>
      </a:defRPr>
    </a:lvl8pPr>
    <a:lvl9pPr marL="3657428" algn="l" defTabSz="914357"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989B9-4819-496B-9322-1D6EC9EF68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ZA"/>
          </a:p>
        </p:txBody>
      </p:sp>
      <p:sp>
        <p:nvSpPr>
          <p:cNvPr id="3" name="Subtitle 2">
            <a:extLst>
              <a:ext uri="{FF2B5EF4-FFF2-40B4-BE49-F238E27FC236}">
                <a16:creationId xmlns:a16="http://schemas.microsoft.com/office/drawing/2014/main" id="{122F6588-D472-4303-A617-05810C8456EC}"/>
              </a:ext>
            </a:extLst>
          </p:cNvPr>
          <p:cNvSpPr>
            <a:spLocks noGrp="1"/>
          </p:cNvSpPr>
          <p:nvPr>
            <p:ph type="subTitle" idx="1"/>
          </p:nvPr>
        </p:nvSpPr>
        <p:spPr>
          <a:xfrm>
            <a:off x="1524000" y="3602038"/>
            <a:ext cx="9144000" cy="1655762"/>
          </a:xfrm>
        </p:spPr>
        <p:txBody>
          <a:bodyPr/>
          <a:lstStyle>
            <a:lvl1pPr marL="0" indent="0" algn="ctr">
              <a:buNone/>
              <a:defRPr sz="2400"/>
            </a:lvl1pPr>
            <a:lvl2pPr marL="457198" indent="0" algn="ctr">
              <a:buNone/>
              <a:defRPr sz="2000"/>
            </a:lvl2pPr>
            <a:lvl3pPr marL="914395" indent="0" algn="ctr">
              <a:buNone/>
              <a:defRPr sz="1800"/>
            </a:lvl3pPr>
            <a:lvl4pPr marL="1371593" indent="0" algn="ctr">
              <a:buNone/>
              <a:defRPr sz="1600"/>
            </a:lvl4pPr>
            <a:lvl5pPr marL="1828791" indent="0" algn="ctr">
              <a:buNone/>
              <a:defRPr sz="1600"/>
            </a:lvl5pPr>
            <a:lvl6pPr marL="2285989" indent="0" algn="ctr">
              <a:buNone/>
              <a:defRPr sz="1600"/>
            </a:lvl6pPr>
            <a:lvl7pPr marL="2743186" indent="0" algn="ctr">
              <a:buNone/>
              <a:defRPr sz="1600"/>
            </a:lvl7pPr>
            <a:lvl8pPr marL="3200384" indent="0" algn="ctr">
              <a:buNone/>
              <a:defRPr sz="1600"/>
            </a:lvl8pPr>
            <a:lvl9pPr marL="3657582" indent="0" algn="ctr">
              <a:buNone/>
              <a:defRPr sz="1600"/>
            </a:lvl9pPr>
          </a:lstStyle>
          <a:p>
            <a:r>
              <a:rPr lang="en-US"/>
              <a:t>Click to edit Master subtitle style</a:t>
            </a:r>
            <a:endParaRPr lang="en-ZA"/>
          </a:p>
        </p:txBody>
      </p:sp>
      <p:sp>
        <p:nvSpPr>
          <p:cNvPr id="4" name="Date Placeholder 3">
            <a:extLst>
              <a:ext uri="{FF2B5EF4-FFF2-40B4-BE49-F238E27FC236}">
                <a16:creationId xmlns:a16="http://schemas.microsoft.com/office/drawing/2014/main" id="{40028691-7F01-4EB6-948C-46D26C2DD4F5}"/>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5" name="Footer Placeholder 4">
            <a:extLst>
              <a:ext uri="{FF2B5EF4-FFF2-40B4-BE49-F238E27FC236}">
                <a16:creationId xmlns:a16="http://schemas.microsoft.com/office/drawing/2014/main" id="{ECC60443-6471-4C0A-A125-29A39AA131FC}"/>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06C7B6B7-5839-4CC3-9B00-80D486C737E6}"/>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31898920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ED3D4-56BE-4463-9A4A-52739C239AFC}"/>
              </a:ext>
            </a:extLst>
          </p:cNvPr>
          <p:cNvSpPr>
            <a:spLocks noGrp="1"/>
          </p:cNvSpPr>
          <p:nvPr>
            <p:ph type="title"/>
          </p:nvPr>
        </p:nvSpPr>
        <p:spPr/>
        <p:txBody>
          <a:bodyPr/>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0779ED1C-CD0B-4895-AB6A-2646C189B64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5F27E27A-5D12-4286-A056-5FBA0083A3B3}"/>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5" name="Footer Placeholder 4">
            <a:extLst>
              <a:ext uri="{FF2B5EF4-FFF2-40B4-BE49-F238E27FC236}">
                <a16:creationId xmlns:a16="http://schemas.microsoft.com/office/drawing/2014/main" id="{3870EF80-8770-4207-9DAD-BFFEB55AF6FD}"/>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DB2EB59A-B70F-4398-90E8-BFDE2D14F540}"/>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3116481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5687E3-0405-4E6F-943A-9C9C0A8BDDC2}"/>
              </a:ext>
            </a:extLst>
          </p:cNvPr>
          <p:cNvSpPr>
            <a:spLocks noGrp="1"/>
          </p:cNvSpPr>
          <p:nvPr>
            <p:ph type="title" orient="vert"/>
          </p:nvPr>
        </p:nvSpPr>
        <p:spPr>
          <a:xfrm>
            <a:off x="8724903" y="365125"/>
            <a:ext cx="2628900" cy="5811838"/>
          </a:xfrm>
        </p:spPr>
        <p:txBody>
          <a:bodyPr vert="eaVert"/>
          <a:lstStyle/>
          <a:p>
            <a:r>
              <a:rPr lang="en-US"/>
              <a:t>Click to edit Master title style</a:t>
            </a:r>
            <a:endParaRPr lang="en-ZA"/>
          </a:p>
        </p:txBody>
      </p:sp>
      <p:sp>
        <p:nvSpPr>
          <p:cNvPr id="3" name="Vertical Text Placeholder 2">
            <a:extLst>
              <a:ext uri="{FF2B5EF4-FFF2-40B4-BE49-F238E27FC236}">
                <a16:creationId xmlns:a16="http://schemas.microsoft.com/office/drawing/2014/main" id="{267B93C2-21F7-442B-AF34-F997166D117F}"/>
              </a:ext>
            </a:extLst>
          </p:cNvPr>
          <p:cNvSpPr>
            <a:spLocks noGrp="1"/>
          </p:cNvSpPr>
          <p:nvPr>
            <p:ph type="body" orient="vert" idx="1"/>
          </p:nvPr>
        </p:nvSpPr>
        <p:spPr>
          <a:xfrm>
            <a:off x="838203"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01C221DD-5ED6-4FE2-827F-4786AB420E52}"/>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5" name="Footer Placeholder 4">
            <a:extLst>
              <a:ext uri="{FF2B5EF4-FFF2-40B4-BE49-F238E27FC236}">
                <a16:creationId xmlns:a16="http://schemas.microsoft.com/office/drawing/2014/main" id="{78079F44-1196-4874-AE9A-F7DD7A62663F}"/>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76FEA269-C89E-4F56-A3D8-ADF713F6E977}"/>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526601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A7FE5-E318-4A02-86BC-E9217FB408AD}"/>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2244A5BF-0C32-4548-9E0E-C4F7293005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C907C4A3-D066-45EA-BC32-ED1D251FBF19}"/>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5" name="Footer Placeholder 4">
            <a:extLst>
              <a:ext uri="{FF2B5EF4-FFF2-40B4-BE49-F238E27FC236}">
                <a16:creationId xmlns:a16="http://schemas.microsoft.com/office/drawing/2014/main" id="{3E6A707A-D470-41AC-A474-CAF49602567C}"/>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4F398081-A0A4-4A89-BAD8-AAE0318EA47D}"/>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1532391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E7EB3-2EDA-4821-8131-1786EE9E116F}"/>
              </a:ext>
            </a:extLst>
          </p:cNvPr>
          <p:cNvSpPr>
            <a:spLocks noGrp="1"/>
          </p:cNvSpPr>
          <p:nvPr>
            <p:ph type="title"/>
          </p:nvPr>
        </p:nvSpPr>
        <p:spPr>
          <a:xfrm>
            <a:off x="831852" y="1709744"/>
            <a:ext cx="10515600" cy="2852737"/>
          </a:xfrm>
        </p:spPr>
        <p:txBody>
          <a:bodyPr anchor="b"/>
          <a:lstStyle>
            <a:lvl1pPr>
              <a:defRPr sz="6000"/>
            </a:lvl1pPr>
          </a:lstStyle>
          <a:p>
            <a:r>
              <a:rPr lang="en-US"/>
              <a:t>Click to edit Master title style</a:t>
            </a:r>
            <a:endParaRPr lang="en-ZA"/>
          </a:p>
        </p:txBody>
      </p:sp>
      <p:sp>
        <p:nvSpPr>
          <p:cNvPr id="3" name="Text Placeholder 2">
            <a:extLst>
              <a:ext uri="{FF2B5EF4-FFF2-40B4-BE49-F238E27FC236}">
                <a16:creationId xmlns:a16="http://schemas.microsoft.com/office/drawing/2014/main" id="{EDF6A704-8A28-4E0B-8521-955566E4F2C3}"/>
              </a:ext>
            </a:extLst>
          </p:cNvPr>
          <p:cNvSpPr>
            <a:spLocks noGrp="1"/>
          </p:cNvSpPr>
          <p:nvPr>
            <p:ph type="body" idx="1"/>
          </p:nvPr>
        </p:nvSpPr>
        <p:spPr>
          <a:xfrm>
            <a:off x="831852" y="4589469"/>
            <a:ext cx="10515600" cy="1500187"/>
          </a:xfrm>
        </p:spPr>
        <p:txBody>
          <a:bodyPr/>
          <a:lstStyle>
            <a:lvl1pPr marL="0" indent="0">
              <a:buNone/>
              <a:defRPr sz="2400">
                <a:solidFill>
                  <a:schemeClr val="tx1">
                    <a:tint val="75000"/>
                  </a:schemeClr>
                </a:solidFill>
              </a:defRPr>
            </a:lvl1pPr>
            <a:lvl2pPr marL="457198" indent="0">
              <a:buNone/>
              <a:defRPr sz="2000">
                <a:solidFill>
                  <a:schemeClr val="tx1">
                    <a:tint val="75000"/>
                  </a:schemeClr>
                </a:solidFill>
              </a:defRPr>
            </a:lvl2pPr>
            <a:lvl3pPr marL="914395" indent="0">
              <a:buNone/>
              <a:defRPr sz="1800">
                <a:solidFill>
                  <a:schemeClr val="tx1">
                    <a:tint val="75000"/>
                  </a:schemeClr>
                </a:solidFill>
              </a:defRPr>
            </a:lvl3pPr>
            <a:lvl4pPr marL="1371593" indent="0">
              <a:buNone/>
              <a:defRPr sz="1600">
                <a:solidFill>
                  <a:schemeClr val="tx1">
                    <a:tint val="75000"/>
                  </a:schemeClr>
                </a:solidFill>
              </a:defRPr>
            </a:lvl4pPr>
            <a:lvl5pPr marL="1828791" indent="0">
              <a:buNone/>
              <a:defRPr sz="1600">
                <a:solidFill>
                  <a:schemeClr val="tx1">
                    <a:tint val="75000"/>
                  </a:schemeClr>
                </a:solidFill>
              </a:defRPr>
            </a:lvl5pPr>
            <a:lvl6pPr marL="2285989" indent="0">
              <a:buNone/>
              <a:defRPr sz="1600">
                <a:solidFill>
                  <a:schemeClr val="tx1">
                    <a:tint val="75000"/>
                  </a:schemeClr>
                </a:solidFill>
              </a:defRPr>
            </a:lvl6pPr>
            <a:lvl7pPr marL="2743186" indent="0">
              <a:buNone/>
              <a:defRPr sz="1600">
                <a:solidFill>
                  <a:schemeClr val="tx1">
                    <a:tint val="75000"/>
                  </a:schemeClr>
                </a:solidFill>
              </a:defRPr>
            </a:lvl7pPr>
            <a:lvl8pPr marL="3200384" indent="0">
              <a:buNone/>
              <a:defRPr sz="1600">
                <a:solidFill>
                  <a:schemeClr val="tx1">
                    <a:tint val="75000"/>
                  </a:schemeClr>
                </a:solidFill>
              </a:defRPr>
            </a:lvl8pPr>
            <a:lvl9pPr marL="3657582"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F15739-6C59-41AC-A0C5-AEBFE7C0F364}"/>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5" name="Footer Placeholder 4">
            <a:extLst>
              <a:ext uri="{FF2B5EF4-FFF2-40B4-BE49-F238E27FC236}">
                <a16:creationId xmlns:a16="http://schemas.microsoft.com/office/drawing/2014/main" id="{4363049E-6456-447D-BB78-4645F6237C91}"/>
              </a:ext>
            </a:extLst>
          </p:cNvPr>
          <p:cNvSpPr>
            <a:spLocks noGrp="1"/>
          </p:cNvSpPr>
          <p:nvPr>
            <p:ph type="ftr" sz="quarter" idx="11"/>
          </p:nvPr>
        </p:nvSpPr>
        <p:spPr/>
        <p:txBody>
          <a:bodyPr/>
          <a:lstStyle/>
          <a:p>
            <a:endParaRPr lang="en-ZA"/>
          </a:p>
        </p:txBody>
      </p:sp>
      <p:sp>
        <p:nvSpPr>
          <p:cNvPr id="6" name="Slide Number Placeholder 5">
            <a:extLst>
              <a:ext uri="{FF2B5EF4-FFF2-40B4-BE49-F238E27FC236}">
                <a16:creationId xmlns:a16="http://schemas.microsoft.com/office/drawing/2014/main" id="{3B11B967-EFDB-4C08-8091-86572BC8999D}"/>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14549193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3FAE12-8A24-4CE2-948F-9C5E383EDB47}"/>
              </a:ext>
            </a:extLst>
          </p:cNvPr>
          <p:cNvSpPr>
            <a:spLocks noGrp="1"/>
          </p:cNvSpPr>
          <p:nvPr>
            <p:ph type="title"/>
          </p:nvPr>
        </p:nvSpPr>
        <p:spPr/>
        <p:txBody>
          <a:bodyPr/>
          <a:lstStyle/>
          <a:p>
            <a:r>
              <a:rPr lang="en-US"/>
              <a:t>Click to edit Master title style</a:t>
            </a:r>
            <a:endParaRPr lang="en-ZA"/>
          </a:p>
        </p:txBody>
      </p:sp>
      <p:sp>
        <p:nvSpPr>
          <p:cNvPr id="3" name="Content Placeholder 2">
            <a:extLst>
              <a:ext uri="{FF2B5EF4-FFF2-40B4-BE49-F238E27FC236}">
                <a16:creationId xmlns:a16="http://schemas.microsoft.com/office/drawing/2014/main" id="{A28B3FBE-A1DD-4453-80C4-26C6FD81CB6F}"/>
              </a:ext>
            </a:extLst>
          </p:cNvPr>
          <p:cNvSpPr>
            <a:spLocks noGrp="1"/>
          </p:cNvSpPr>
          <p:nvPr>
            <p:ph sz="half" idx="1"/>
          </p:nvPr>
        </p:nvSpPr>
        <p:spPr>
          <a:xfrm>
            <a:off x="838201"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Content Placeholder 3">
            <a:extLst>
              <a:ext uri="{FF2B5EF4-FFF2-40B4-BE49-F238E27FC236}">
                <a16:creationId xmlns:a16="http://schemas.microsoft.com/office/drawing/2014/main" id="{4EC0856D-FB1F-4171-A800-C1E16EED64B2}"/>
              </a:ext>
            </a:extLst>
          </p:cNvPr>
          <p:cNvSpPr>
            <a:spLocks noGrp="1"/>
          </p:cNvSpPr>
          <p:nvPr>
            <p:ph sz="half" idx="2"/>
          </p:nvPr>
        </p:nvSpPr>
        <p:spPr>
          <a:xfrm>
            <a:off x="6172201"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Date Placeholder 4">
            <a:extLst>
              <a:ext uri="{FF2B5EF4-FFF2-40B4-BE49-F238E27FC236}">
                <a16:creationId xmlns:a16="http://schemas.microsoft.com/office/drawing/2014/main" id="{154798A0-D9A4-4900-87E2-DD20E4B72854}"/>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6" name="Footer Placeholder 5">
            <a:extLst>
              <a:ext uri="{FF2B5EF4-FFF2-40B4-BE49-F238E27FC236}">
                <a16:creationId xmlns:a16="http://schemas.microsoft.com/office/drawing/2014/main" id="{5293990D-CD20-46B9-9FEA-45A87A6277B5}"/>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D0993856-EF18-4975-B963-7BA13C21CC15}"/>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19573800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68951-6FE3-423C-B6FD-37B65F2C4A55}"/>
              </a:ext>
            </a:extLst>
          </p:cNvPr>
          <p:cNvSpPr>
            <a:spLocks noGrp="1"/>
          </p:cNvSpPr>
          <p:nvPr>
            <p:ph type="title"/>
          </p:nvPr>
        </p:nvSpPr>
        <p:spPr>
          <a:xfrm>
            <a:off x="839789" y="365129"/>
            <a:ext cx="10515600" cy="1325563"/>
          </a:xfrm>
        </p:spPr>
        <p:txBody>
          <a:bodyPr/>
          <a:lstStyle/>
          <a:p>
            <a:r>
              <a:rPr lang="en-US"/>
              <a:t>Click to edit Master title style</a:t>
            </a:r>
            <a:endParaRPr lang="en-ZA"/>
          </a:p>
        </p:txBody>
      </p:sp>
      <p:sp>
        <p:nvSpPr>
          <p:cNvPr id="3" name="Text Placeholder 2">
            <a:extLst>
              <a:ext uri="{FF2B5EF4-FFF2-40B4-BE49-F238E27FC236}">
                <a16:creationId xmlns:a16="http://schemas.microsoft.com/office/drawing/2014/main" id="{F6A093EC-709A-4737-A2E7-6FC619ECCF5D}"/>
              </a:ext>
            </a:extLst>
          </p:cNvPr>
          <p:cNvSpPr>
            <a:spLocks noGrp="1"/>
          </p:cNvSpPr>
          <p:nvPr>
            <p:ph type="body" idx="1"/>
          </p:nvPr>
        </p:nvSpPr>
        <p:spPr>
          <a:xfrm>
            <a:off x="839790" y="1681163"/>
            <a:ext cx="5157787" cy="823912"/>
          </a:xfrm>
        </p:spPr>
        <p:txBody>
          <a:bodyPr anchor="b"/>
          <a:lstStyle>
            <a:lvl1pPr marL="0" indent="0">
              <a:buNone/>
              <a:defRPr sz="2400" b="1"/>
            </a:lvl1pPr>
            <a:lvl2pPr marL="457198" indent="0">
              <a:buNone/>
              <a:defRPr sz="2000" b="1"/>
            </a:lvl2pPr>
            <a:lvl3pPr marL="914395" indent="0">
              <a:buNone/>
              <a:defRPr sz="1800" b="1"/>
            </a:lvl3pPr>
            <a:lvl4pPr marL="1371593" indent="0">
              <a:buNone/>
              <a:defRPr sz="1600" b="1"/>
            </a:lvl4pPr>
            <a:lvl5pPr marL="1828791" indent="0">
              <a:buNone/>
              <a:defRPr sz="1600" b="1"/>
            </a:lvl5pPr>
            <a:lvl6pPr marL="2285989" indent="0">
              <a:buNone/>
              <a:defRPr sz="1600" b="1"/>
            </a:lvl6pPr>
            <a:lvl7pPr marL="2743186" indent="0">
              <a:buNone/>
              <a:defRPr sz="1600" b="1"/>
            </a:lvl7pPr>
            <a:lvl8pPr marL="3200384" indent="0">
              <a:buNone/>
              <a:defRPr sz="1600" b="1"/>
            </a:lvl8pPr>
            <a:lvl9pPr marL="3657582"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1D235E5-AFC4-4CB2-B141-410E6EDECB4D}"/>
              </a:ext>
            </a:extLst>
          </p:cNvPr>
          <p:cNvSpPr>
            <a:spLocks noGrp="1"/>
          </p:cNvSpPr>
          <p:nvPr>
            <p:ph sz="half" idx="2"/>
          </p:nvPr>
        </p:nvSpPr>
        <p:spPr>
          <a:xfrm>
            <a:off x="839790"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5" name="Text Placeholder 4">
            <a:extLst>
              <a:ext uri="{FF2B5EF4-FFF2-40B4-BE49-F238E27FC236}">
                <a16:creationId xmlns:a16="http://schemas.microsoft.com/office/drawing/2014/main" id="{38478D23-DF14-447A-8E00-FBF9E98F27C4}"/>
              </a:ext>
            </a:extLst>
          </p:cNvPr>
          <p:cNvSpPr>
            <a:spLocks noGrp="1"/>
          </p:cNvSpPr>
          <p:nvPr>
            <p:ph type="body" sz="quarter" idx="3"/>
          </p:nvPr>
        </p:nvSpPr>
        <p:spPr>
          <a:xfrm>
            <a:off x="6172202" y="1681163"/>
            <a:ext cx="5183188" cy="823912"/>
          </a:xfrm>
        </p:spPr>
        <p:txBody>
          <a:bodyPr anchor="b"/>
          <a:lstStyle>
            <a:lvl1pPr marL="0" indent="0">
              <a:buNone/>
              <a:defRPr sz="2400" b="1"/>
            </a:lvl1pPr>
            <a:lvl2pPr marL="457198" indent="0">
              <a:buNone/>
              <a:defRPr sz="2000" b="1"/>
            </a:lvl2pPr>
            <a:lvl3pPr marL="914395" indent="0">
              <a:buNone/>
              <a:defRPr sz="1800" b="1"/>
            </a:lvl3pPr>
            <a:lvl4pPr marL="1371593" indent="0">
              <a:buNone/>
              <a:defRPr sz="1600" b="1"/>
            </a:lvl4pPr>
            <a:lvl5pPr marL="1828791" indent="0">
              <a:buNone/>
              <a:defRPr sz="1600" b="1"/>
            </a:lvl5pPr>
            <a:lvl6pPr marL="2285989" indent="0">
              <a:buNone/>
              <a:defRPr sz="1600" b="1"/>
            </a:lvl6pPr>
            <a:lvl7pPr marL="2743186" indent="0">
              <a:buNone/>
              <a:defRPr sz="1600" b="1"/>
            </a:lvl7pPr>
            <a:lvl8pPr marL="3200384" indent="0">
              <a:buNone/>
              <a:defRPr sz="1600" b="1"/>
            </a:lvl8pPr>
            <a:lvl9pPr marL="3657582"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0270996-4477-477A-8BD7-D57A4AD41670}"/>
              </a:ext>
            </a:extLst>
          </p:cNvPr>
          <p:cNvSpPr>
            <a:spLocks noGrp="1"/>
          </p:cNvSpPr>
          <p:nvPr>
            <p:ph sz="quarter" idx="4"/>
          </p:nvPr>
        </p:nvSpPr>
        <p:spPr>
          <a:xfrm>
            <a:off x="6172202"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7" name="Date Placeholder 6">
            <a:extLst>
              <a:ext uri="{FF2B5EF4-FFF2-40B4-BE49-F238E27FC236}">
                <a16:creationId xmlns:a16="http://schemas.microsoft.com/office/drawing/2014/main" id="{BFF4A33A-5C3A-444E-96D5-6AA916B5D604}"/>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8" name="Footer Placeholder 7">
            <a:extLst>
              <a:ext uri="{FF2B5EF4-FFF2-40B4-BE49-F238E27FC236}">
                <a16:creationId xmlns:a16="http://schemas.microsoft.com/office/drawing/2014/main" id="{BB007CEE-A1B1-4032-B984-F7B1E252F6CF}"/>
              </a:ext>
            </a:extLst>
          </p:cNvPr>
          <p:cNvSpPr>
            <a:spLocks noGrp="1"/>
          </p:cNvSpPr>
          <p:nvPr>
            <p:ph type="ftr" sz="quarter" idx="11"/>
          </p:nvPr>
        </p:nvSpPr>
        <p:spPr/>
        <p:txBody>
          <a:bodyPr/>
          <a:lstStyle/>
          <a:p>
            <a:endParaRPr lang="en-ZA"/>
          </a:p>
        </p:txBody>
      </p:sp>
      <p:sp>
        <p:nvSpPr>
          <p:cNvPr id="9" name="Slide Number Placeholder 8">
            <a:extLst>
              <a:ext uri="{FF2B5EF4-FFF2-40B4-BE49-F238E27FC236}">
                <a16:creationId xmlns:a16="http://schemas.microsoft.com/office/drawing/2014/main" id="{ADC8AEBA-565A-4ADE-952D-E66E3B7E6043}"/>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1330738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07191-0E57-486D-BF17-9A55BCF7CCDE}"/>
              </a:ext>
            </a:extLst>
          </p:cNvPr>
          <p:cNvSpPr>
            <a:spLocks noGrp="1"/>
          </p:cNvSpPr>
          <p:nvPr>
            <p:ph type="title"/>
          </p:nvPr>
        </p:nvSpPr>
        <p:spPr/>
        <p:txBody>
          <a:bodyPr/>
          <a:lstStyle/>
          <a:p>
            <a:r>
              <a:rPr lang="en-US"/>
              <a:t>Click to edit Master title style</a:t>
            </a:r>
            <a:endParaRPr lang="en-ZA"/>
          </a:p>
        </p:txBody>
      </p:sp>
      <p:sp>
        <p:nvSpPr>
          <p:cNvPr id="3" name="Date Placeholder 2">
            <a:extLst>
              <a:ext uri="{FF2B5EF4-FFF2-40B4-BE49-F238E27FC236}">
                <a16:creationId xmlns:a16="http://schemas.microsoft.com/office/drawing/2014/main" id="{ADE75925-1363-4A24-A5A5-E9323F4BB8F1}"/>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4" name="Footer Placeholder 3">
            <a:extLst>
              <a:ext uri="{FF2B5EF4-FFF2-40B4-BE49-F238E27FC236}">
                <a16:creationId xmlns:a16="http://schemas.microsoft.com/office/drawing/2014/main" id="{3C409F0A-079F-42A6-BB67-BBE55F93DF11}"/>
              </a:ext>
            </a:extLst>
          </p:cNvPr>
          <p:cNvSpPr>
            <a:spLocks noGrp="1"/>
          </p:cNvSpPr>
          <p:nvPr>
            <p:ph type="ftr" sz="quarter" idx="11"/>
          </p:nvPr>
        </p:nvSpPr>
        <p:spPr/>
        <p:txBody>
          <a:bodyPr/>
          <a:lstStyle/>
          <a:p>
            <a:endParaRPr lang="en-ZA"/>
          </a:p>
        </p:txBody>
      </p:sp>
      <p:sp>
        <p:nvSpPr>
          <p:cNvPr id="5" name="Slide Number Placeholder 4">
            <a:extLst>
              <a:ext uri="{FF2B5EF4-FFF2-40B4-BE49-F238E27FC236}">
                <a16:creationId xmlns:a16="http://schemas.microsoft.com/office/drawing/2014/main" id="{34AC93DE-1E07-458A-9545-F67C5413E95D}"/>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1344190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951810-0CB7-4C65-84CB-A2481C671220}"/>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3" name="Footer Placeholder 2">
            <a:extLst>
              <a:ext uri="{FF2B5EF4-FFF2-40B4-BE49-F238E27FC236}">
                <a16:creationId xmlns:a16="http://schemas.microsoft.com/office/drawing/2014/main" id="{A8AA6239-BA3F-4F5C-9877-0E9669154863}"/>
              </a:ext>
            </a:extLst>
          </p:cNvPr>
          <p:cNvSpPr>
            <a:spLocks noGrp="1"/>
          </p:cNvSpPr>
          <p:nvPr>
            <p:ph type="ftr" sz="quarter" idx="11"/>
          </p:nvPr>
        </p:nvSpPr>
        <p:spPr/>
        <p:txBody>
          <a:bodyPr/>
          <a:lstStyle/>
          <a:p>
            <a:endParaRPr lang="en-ZA"/>
          </a:p>
        </p:txBody>
      </p:sp>
      <p:sp>
        <p:nvSpPr>
          <p:cNvPr id="4" name="Slide Number Placeholder 3">
            <a:extLst>
              <a:ext uri="{FF2B5EF4-FFF2-40B4-BE49-F238E27FC236}">
                <a16:creationId xmlns:a16="http://schemas.microsoft.com/office/drawing/2014/main" id="{A770E713-816F-42C5-B583-393C6573AACC}"/>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33047068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98C4B-7502-4A2F-B728-49314DC8DFCA}"/>
              </a:ext>
            </a:extLst>
          </p:cNvPr>
          <p:cNvSpPr>
            <a:spLocks noGrp="1"/>
          </p:cNvSpPr>
          <p:nvPr>
            <p:ph type="title"/>
          </p:nvPr>
        </p:nvSpPr>
        <p:spPr>
          <a:xfrm>
            <a:off x="839789" y="457200"/>
            <a:ext cx="3932238" cy="1600200"/>
          </a:xfrm>
        </p:spPr>
        <p:txBody>
          <a:bodyPr anchor="b"/>
          <a:lstStyle>
            <a:lvl1pPr>
              <a:defRPr sz="3200"/>
            </a:lvl1pPr>
          </a:lstStyle>
          <a:p>
            <a:r>
              <a:rPr lang="en-US"/>
              <a:t>Click to edit Master title style</a:t>
            </a:r>
            <a:endParaRPr lang="en-ZA"/>
          </a:p>
        </p:txBody>
      </p:sp>
      <p:sp>
        <p:nvSpPr>
          <p:cNvPr id="3" name="Content Placeholder 2">
            <a:extLst>
              <a:ext uri="{FF2B5EF4-FFF2-40B4-BE49-F238E27FC236}">
                <a16:creationId xmlns:a16="http://schemas.microsoft.com/office/drawing/2014/main" id="{32C80902-52C0-4701-B4B2-0ADDB3402C70}"/>
              </a:ext>
            </a:extLst>
          </p:cNvPr>
          <p:cNvSpPr>
            <a:spLocks noGrp="1"/>
          </p:cNvSpPr>
          <p:nvPr>
            <p:ph idx="1"/>
          </p:nvPr>
        </p:nvSpPr>
        <p:spPr>
          <a:xfrm>
            <a:off x="5183189" y="987432"/>
            <a:ext cx="6172201"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Text Placeholder 3">
            <a:extLst>
              <a:ext uri="{FF2B5EF4-FFF2-40B4-BE49-F238E27FC236}">
                <a16:creationId xmlns:a16="http://schemas.microsoft.com/office/drawing/2014/main" id="{947A6797-3608-402A-A1E4-30BE8E69DB34}"/>
              </a:ext>
            </a:extLst>
          </p:cNvPr>
          <p:cNvSpPr>
            <a:spLocks noGrp="1"/>
          </p:cNvSpPr>
          <p:nvPr>
            <p:ph type="body" sz="half" idx="2"/>
          </p:nvPr>
        </p:nvSpPr>
        <p:spPr>
          <a:xfrm>
            <a:off x="839789" y="2057400"/>
            <a:ext cx="3932238" cy="3811588"/>
          </a:xfrm>
        </p:spPr>
        <p:txBody>
          <a:bodyPr/>
          <a:lstStyle>
            <a:lvl1pPr marL="0" indent="0">
              <a:buNone/>
              <a:defRPr sz="1600"/>
            </a:lvl1pPr>
            <a:lvl2pPr marL="457198" indent="0">
              <a:buNone/>
              <a:defRPr sz="1400"/>
            </a:lvl2pPr>
            <a:lvl3pPr marL="914395" indent="0">
              <a:buNone/>
              <a:defRPr sz="1200"/>
            </a:lvl3pPr>
            <a:lvl4pPr marL="1371593" indent="0">
              <a:buNone/>
              <a:defRPr sz="1000"/>
            </a:lvl4pPr>
            <a:lvl5pPr marL="1828791" indent="0">
              <a:buNone/>
              <a:defRPr sz="1000"/>
            </a:lvl5pPr>
            <a:lvl6pPr marL="2285989" indent="0">
              <a:buNone/>
              <a:defRPr sz="1000"/>
            </a:lvl6pPr>
            <a:lvl7pPr marL="2743186" indent="0">
              <a:buNone/>
              <a:defRPr sz="1000"/>
            </a:lvl7pPr>
            <a:lvl8pPr marL="3200384" indent="0">
              <a:buNone/>
              <a:defRPr sz="1000"/>
            </a:lvl8pPr>
            <a:lvl9pPr marL="3657582"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FC9636-6C5A-4628-B35D-D663114DA533}"/>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6" name="Footer Placeholder 5">
            <a:extLst>
              <a:ext uri="{FF2B5EF4-FFF2-40B4-BE49-F238E27FC236}">
                <a16:creationId xmlns:a16="http://schemas.microsoft.com/office/drawing/2014/main" id="{D604ABF2-4560-41CB-B8BA-5D32A5B1AE92}"/>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A03E200A-FE81-486D-89FE-579751978BCD}"/>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40632280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6F269-7D93-4EEF-AEC0-DD9390538FC5}"/>
              </a:ext>
            </a:extLst>
          </p:cNvPr>
          <p:cNvSpPr>
            <a:spLocks noGrp="1"/>
          </p:cNvSpPr>
          <p:nvPr>
            <p:ph type="title"/>
          </p:nvPr>
        </p:nvSpPr>
        <p:spPr>
          <a:xfrm>
            <a:off x="839789" y="457200"/>
            <a:ext cx="3932238" cy="1600200"/>
          </a:xfrm>
        </p:spPr>
        <p:txBody>
          <a:bodyPr anchor="b"/>
          <a:lstStyle>
            <a:lvl1pPr>
              <a:defRPr sz="3200"/>
            </a:lvl1pPr>
          </a:lstStyle>
          <a:p>
            <a:r>
              <a:rPr lang="en-US"/>
              <a:t>Click to edit Master title style</a:t>
            </a:r>
            <a:endParaRPr lang="en-ZA"/>
          </a:p>
        </p:txBody>
      </p:sp>
      <p:sp>
        <p:nvSpPr>
          <p:cNvPr id="3" name="Picture Placeholder 2">
            <a:extLst>
              <a:ext uri="{FF2B5EF4-FFF2-40B4-BE49-F238E27FC236}">
                <a16:creationId xmlns:a16="http://schemas.microsoft.com/office/drawing/2014/main" id="{CCE8A7DB-6111-46AE-9ADD-92BF3F7D9EE3}"/>
              </a:ext>
            </a:extLst>
          </p:cNvPr>
          <p:cNvSpPr>
            <a:spLocks noGrp="1"/>
          </p:cNvSpPr>
          <p:nvPr>
            <p:ph type="pic" idx="1"/>
          </p:nvPr>
        </p:nvSpPr>
        <p:spPr>
          <a:xfrm>
            <a:off x="5183189" y="987432"/>
            <a:ext cx="6172201" cy="4873625"/>
          </a:xfrm>
        </p:spPr>
        <p:txBody>
          <a:bodyPr/>
          <a:lstStyle>
            <a:lvl1pPr marL="0" indent="0">
              <a:buNone/>
              <a:defRPr sz="3200"/>
            </a:lvl1pPr>
            <a:lvl2pPr marL="457198" indent="0">
              <a:buNone/>
              <a:defRPr sz="2800"/>
            </a:lvl2pPr>
            <a:lvl3pPr marL="914395" indent="0">
              <a:buNone/>
              <a:defRPr sz="2400"/>
            </a:lvl3pPr>
            <a:lvl4pPr marL="1371593" indent="0">
              <a:buNone/>
              <a:defRPr sz="2000"/>
            </a:lvl4pPr>
            <a:lvl5pPr marL="1828791" indent="0">
              <a:buNone/>
              <a:defRPr sz="2000"/>
            </a:lvl5pPr>
            <a:lvl6pPr marL="2285989" indent="0">
              <a:buNone/>
              <a:defRPr sz="2000"/>
            </a:lvl6pPr>
            <a:lvl7pPr marL="2743186" indent="0">
              <a:buNone/>
              <a:defRPr sz="2000"/>
            </a:lvl7pPr>
            <a:lvl8pPr marL="3200384" indent="0">
              <a:buNone/>
              <a:defRPr sz="2000"/>
            </a:lvl8pPr>
            <a:lvl9pPr marL="3657582" indent="0">
              <a:buNone/>
              <a:defRPr sz="2000"/>
            </a:lvl9pPr>
          </a:lstStyle>
          <a:p>
            <a:endParaRPr lang="en-ZA"/>
          </a:p>
        </p:txBody>
      </p:sp>
      <p:sp>
        <p:nvSpPr>
          <p:cNvPr id="4" name="Text Placeholder 3">
            <a:extLst>
              <a:ext uri="{FF2B5EF4-FFF2-40B4-BE49-F238E27FC236}">
                <a16:creationId xmlns:a16="http://schemas.microsoft.com/office/drawing/2014/main" id="{D7643D3E-CEEA-4C6B-967A-4AB88968E0FE}"/>
              </a:ext>
            </a:extLst>
          </p:cNvPr>
          <p:cNvSpPr>
            <a:spLocks noGrp="1"/>
          </p:cNvSpPr>
          <p:nvPr>
            <p:ph type="body" sz="half" idx="2"/>
          </p:nvPr>
        </p:nvSpPr>
        <p:spPr>
          <a:xfrm>
            <a:off x="839789" y="2057400"/>
            <a:ext cx="3932238" cy="3811588"/>
          </a:xfrm>
        </p:spPr>
        <p:txBody>
          <a:bodyPr/>
          <a:lstStyle>
            <a:lvl1pPr marL="0" indent="0">
              <a:buNone/>
              <a:defRPr sz="1600"/>
            </a:lvl1pPr>
            <a:lvl2pPr marL="457198" indent="0">
              <a:buNone/>
              <a:defRPr sz="1400"/>
            </a:lvl2pPr>
            <a:lvl3pPr marL="914395" indent="0">
              <a:buNone/>
              <a:defRPr sz="1200"/>
            </a:lvl3pPr>
            <a:lvl4pPr marL="1371593" indent="0">
              <a:buNone/>
              <a:defRPr sz="1000"/>
            </a:lvl4pPr>
            <a:lvl5pPr marL="1828791" indent="0">
              <a:buNone/>
              <a:defRPr sz="1000"/>
            </a:lvl5pPr>
            <a:lvl6pPr marL="2285989" indent="0">
              <a:buNone/>
              <a:defRPr sz="1000"/>
            </a:lvl6pPr>
            <a:lvl7pPr marL="2743186" indent="0">
              <a:buNone/>
              <a:defRPr sz="1000"/>
            </a:lvl7pPr>
            <a:lvl8pPr marL="3200384" indent="0">
              <a:buNone/>
              <a:defRPr sz="1000"/>
            </a:lvl8pPr>
            <a:lvl9pPr marL="3657582"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E9E093-E0A8-4E2F-BCE3-9C5558F8EAD2}"/>
              </a:ext>
            </a:extLst>
          </p:cNvPr>
          <p:cNvSpPr>
            <a:spLocks noGrp="1"/>
          </p:cNvSpPr>
          <p:nvPr>
            <p:ph type="dt" sz="half" idx="10"/>
          </p:nvPr>
        </p:nvSpPr>
        <p:spPr/>
        <p:txBody>
          <a:bodyPr/>
          <a:lstStyle/>
          <a:p>
            <a:fld id="{14D611BC-C85E-4A15-900B-D6D6250ED609}" type="datetimeFigureOut">
              <a:rPr lang="en-ZA" smtClean="0"/>
              <a:t>2023/07/18</a:t>
            </a:fld>
            <a:endParaRPr lang="en-ZA"/>
          </a:p>
        </p:txBody>
      </p:sp>
      <p:sp>
        <p:nvSpPr>
          <p:cNvPr id="6" name="Footer Placeholder 5">
            <a:extLst>
              <a:ext uri="{FF2B5EF4-FFF2-40B4-BE49-F238E27FC236}">
                <a16:creationId xmlns:a16="http://schemas.microsoft.com/office/drawing/2014/main" id="{F08342E2-DEDB-4648-992E-1DCB781F2684}"/>
              </a:ext>
            </a:extLst>
          </p:cNvPr>
          <p:cNvSpPr>
            <a:spLocks noGrp="1"/>
          </p:cNvSpPr>
          <p:nvPr>
            <p:ph type="ftr" sz="quarter" idx="11"/>
          </p:nvPr>
        </p:nvSpPr>
        <p:spPr/>
        <p:txBody>
          <a:bodyPr/>
          <a:lstStyle/>
          <a:p>
            <a:endParaRPr lang="en-ZA"/>
          </a:p>
        </p:txBody>
      </p:sp>
      <p:sp>
        <p:nvSpPr>
          <p:cNvPr id="7" name="Slide Number Placeholder 6">
            <a:extLst>
              <a:ext uri="{FF2B5EF4-FFF2-40B4-BE49-F238E27FC236}">
                <a16:creationId xmlns:a16="http://schemas.microsoft.com/office/drawing/2014/main" id="{0A4EB97D-1415-454D-821B-FA69CD9110D3}"/>
              </a:ext>
            </a:extLst>
          </p:cNvPr>
          <p:cNvSpPr>
            <a:spLocks noGrp="1"/>
          </p:cNvSpPr>
          <p:nvPr>
            <p:ph type="sldNum" sz="quarter" idx="12"/>
          </p:nvPr>
        </p:nvSpPr>
        <p:spPr/>
        <p:txBody>
          <a:bodyPr/>
          <a:lstStyle/>
          <a:p>
            <a:fld id="{CF2FD7CE-3C44-40BC-B8B0-A837213417CE}" type="slidenum">
              <a:rPr lang="en-ZA" smtClean="0"/>
              <a:t>‹#›</a:t>
            </a:fld>
            <a:endParaRPr lang="en-ZA"/>
          </a:p>
        </p:txBody>
      </p:sp>
    </p:spTree>
    <p:extLst>
      <p:ext uri="{BB962C8B-B14F-4D97-AF65-F5344CB8AC3E}">
        <p14:creationId xmlns:p14="http://schemas.microsoft.com/office/powerpoint/2010/main" val="9448288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20856ED-8AD3-4B38-B8D1-0E767230C203}"/>
              </a:ext>
            </a:extLst>
          </p:cNvPr>
          <p:cNvSpPr>
            <a:spLocks noGrp="1"/>
          </p:cNvSpPr>
          <p:nvPr>
            <p:ph type="title"/>
          </p:nvPr>
        </p:nvSpPr>
        <p:spPr>
          <a:xfrm>
            <a:off x="838201" y="365129"/>
            <a:ext cx="10515600" cy="1325563"/>
          </a:xfrm>
          <a:prstGeom prst="rect">
            <a:avLst/>
          </a:prstGeom>
        </p:spPr>
        <p:txBody>
          <a:bodyPr vert="horz" lIns="91440" tIns="45720" rIns="91440" bIns="45720" rtlCol="0" anchor="ctr">
            <a:normAutofit/>
          </a:bodyPr>
          <a:lstStyle/>
          <a:p>
            <a:r>
              <a:rPr lang="en-US"/>
              <a:t>Click to edit Master title style</a:t>
            </a:r>
            <a:endParaRPr lang="en-ZA"/>
          </a:p>
        </p:txBody>
      </p:sp>
      <p:sp>
        <p:nvSpPr>
          <p:cNvPr id="3" name="Text Placeholder 2">
            <a:extLst>
              <a:ext uri="{FF2B5EF4-FFF2-40B4-BE49-F238E27FC236}">
                <a16:creationId xmlns:a16="http://schemas.microsoft.com/office/drawing/2014/main" id="{813ACC12-C110-497B-94AF-25BCBC56FC11}"/>
              </a:ext>
            </a:extLst>
          </p:cNvPr>
          <p:cNvSpPr>
            <a:spLocks noGrp="1"/>
          </p:cNvSpPr>
          <p:nvPr>
            <p:ph type="body" idx="1"/>
          </p:nvPr>
        </p:nvSpPr>
        <p:spPr>
          <a:xfrm>
            <a:off x="838201"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4" name="Date Placeholder 3">
            <a:extLst>
              <a:ext uri="{FF2B5EF4-FFF2-40B4-BE49-F238E27FC236}">
                <a16:creationId xmlns:a16="http://schemas.microsoft.com/office/drawing/2014/main" id="{9C75202F-F329-4759-876B-4438564EA27D}"/>
              </a:ext>
            </a:extLst>
          </p:cNvPr>
          <p:cNvSpPr>
            <a:spLocks noGrp="1"/>
          </p:cNvSpPr>
          <p:nvPr>
            <p:ph type="dt" sz="half" idx="2"/>
          </p:nvPr>
        </p:nvSpPr>
        <p:spPr>
          <a:xfrm>
            <a:off x="838201" y="6356357"/>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D611BC-C85E-4A15-900B-D6D6250ED609}" type="datetimeFigureOut">
              <a:rPr lang="en-ZA" smtClean="0"/>
              <a:t>2023/07/18</a:t>
            </a:fld>
            <a:endParaRPr lang="en-ZA"/>
          </a:p>
        </p:txBody>
      </p:sp>
      <p:sp>
        <p:nvSpPr>
          <p:cNvPr id="5" name="Footer Placeholder 4">
            <a:extLst>
              <a:ext uri="{FF2B5EF4-FFF2-40B4-BE49-F238E27FC236}">
                <a16:creationId xmlns:a16="http://schemas.microsoft.com/office/drawing/2014/main" id="{883C1E50-FA06-4C6D-ACE8-33CB49713AE5}"/>
              </a:ext>
            </a:extLst>
          </p:cNvPr>
          <p:cNvSpPr>
            <a:spLocks noGrp="1"/>
          </p:cNvSpPr>
          <p:nvPr>
            <p:ph type="ftr" sz="quarter" idx="3"/>
          </p:nvPr>
        </p:nvSpPr>
        <p:spPr>
          <a:xfrm>
            <a:off x="4038601" y="6356357"/>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ZA"/>
          </a:p>
        </p:txBody>
      </p:sp>
      <p:sp>
        <p:nvSpPr>
          <p:cNvPr id="6" name="Slide Number Placeholder 5">
            <a:extLst>
              <a:ext uri="{FF2B5EF4-FFF2-40B4-BE49-F238E27FC236}">
                <a16:creationId xmlns:a16="http://schemas.microsoft.com/office/drawing/2014/main" id="{B27120DD-809F-4914-947E-7AB27F306462}"/>
              </a:ext>
            </a:extLst>
          </p:cNvPr>
          <p:cNvSpPr>
            <a:spLocks noGrp="1"/>
          </p:cNvSpPr>
          <p:nvPr>
            <p:ph type="sldNum" sz="quarter" idx="4"/>
          </p:nvPr>
        </p:nvSpPr>
        <p:spPr>
          <a:xfrm>
            <a:off x="8610601" y="6356357"/>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2FD7CE-3C44-40BC-B8B0-A837213417CE}" type="slidenum">
              <a:rPr lang="en-ZA" smtClean="0"/>
              <a:t>‹#›</a:t>
            </a:fld>
            <a:endParaRPr lang="en-ZA"/>
          </a:p>
        </p:txBody>
      </p:sp>
    </p:spTree>
    <p:extLst>
      <p:ext uri="{BB962C8B-B14F-4D97-AF65-F5344CB8AC3E}">
        <p14:creationId xmlns:p14="http://schemas.microsoft.com/office/powerpoint/2010/main" val="4108014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95"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9" indent="-228599" algn="l" defTabSz="914395"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7" indent="-228599" algn="l" defTabSz="914395"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94" indent="-228599" algn="l" defTabSz="914395"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92"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90"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87"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85"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83"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81" indent="-228599" algn="l" defTabSz="914395"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95" rtl="0" eaLnBrk="1" latinLnBrk="0" hangingPunct="1">
        <a:defRPr sz="1800" kern="1200">
          <a:solidFill>
            <a:schemeClr val="tx1"/>
          </a:solidFill>
          <a:latin typeface="+mn-lt"/>
          <a:ea typeface="+mn-ea"/>
          <a:cs typeface="+mn-cs"/>
        </a:defRPr>
      </a:lvl1pPr>
      <a:lvl2pPr marL="457198" algn="l" defTabSz="914395" rtl="0" eaLnBrk="1" latinLnBrk="0" hangingPunct="1">
        <a:defRPr sz="1800" kern="1200">
          <a:solidFill>
            <a:schemeClr val="tx1"/>
          </a:solidFill>
          <a:latin typeface="+mn-lt"/>
          <a:ea typeface="+mn-ea"/>
          <a:cs typeface="+mn-cs"/>
        </a:defRPr>
      </a:lvl2pPr>
      <a:lvl3pPr marL="914395" algn="l" defTabSz="914395" rtl="0" eaLnBrk="1" latinLnBrk="0" hangingPunct="1">
        <a:defRPr sz="1800" kern="1200">
          <a:solidFill>
            <a:schemeClr val="tx1"/>
          </a:solidFill>
          <a:latin typeface="+mn-lt"/>
          <a:ea typeface="+mn-ea"/>
          <a:cs typeface="+mn-cs"/>
        </a:defRPr>
      </a:lvl3pPr>
      <a:lvl4pPr marL="1371593" algn="l" defTabSz="914395" rtl="0" eaLnBrk="1" latinLnBrk="0" hangingPunct="1">
        <a:defRPr sz="1800" kern="1200">
          <a:solidFill>
            <a:schemeClr val="tx1"/>
          </a:solidFill>
          <a:latin typeface="+mn-lt"/>
          <a:ea typeface="+mn-ea"/>
          <a:cs typeface="+mn-cs"/>
        </a:defRPr>
      </a:lvl4pPr>
      <a:lvl5pPr marL="1828791" algn="l" defTabSz="914395" rtl="0" eaLnBrk="1" latinLnBrk="0" hangingPunct="1">
        <a:defRPr sz="1800" kern="1200">
          <a:solidFill>
            <a:schemeClr val="tx1"/>
          </a:solidFill>
          <a:latin typeface="+mn-lt"/>
          <a:ea typeface="+mn-ea"/>
          <a:cs typeface="+mn-cs"/>
        </a:defRPr>
      </a:lvl5pPr>
      <a:lvl6pPr marL="2285989" algn="l" defTabSz="914395" rtl="0" eaLnBrk="1" latinLnBrk="0" hangingPunct="1">
        <a:defRPr sz="1800" kern="1200">
          <a:solidFill>
            <a:schemeClr val="tx1"/>
          </a:solidFill>
          <a:latin typeface="+mn-lt"/>
          <a:ea typeface="+mn-ea"/>
          <a:cs typeface="+mn-cs"/>
        </a:defRPr>
      </a:lvl6pPr>
      <a:lvl7pPr marL="2743186" algn="l" defTabSz="914395" rtl="0" eaLnBrk="1" latinLnBrk="0" hangingPunct="1">
        <a:defRPr sz="1800" kern="1200">
          <a:solidFill>
            <a:schemeClr val="tx1"/>
          </a:solidFill>
          <a:latin typeface="+mn-lt"/>
          <a:ea typeface="+mn-ea"/>
          <a:cs typeface="+mn-cs"/>
        </a:defRPr>
      </a:lvl7pPr>
      <a:lvl8pPr marL="3200384" algn="l" defTabSz="914395" rtl="0" eaLnBrk="1" latinLnBrk="0" hangingPunct="1">
        <a:defRPr sz="1800" kern="1200">
          <a:solidFill>
            <a:schemeClr val="tx1"/>
          </a:solidFill>
          <a:latin typeface="+mn-lt"/>
          <a:ea typeface="+mn-ea"/>
          <a:cs typeface="+mn-cs"/>
        </a:defRPr>
      </a:lvl8pPr>
      <a:lvl9pPr marL="3657582" algn="l" defTabSz="91439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3A25D70-4A55-4F72-B9C5-A69CDBF4DB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a:p>
        </p:txBody>
      </p:sp>
      <p:sp>
        <p:nvSpPr>
          <p:cNvPr id="10" name="Rectangle 9">
            <a:extLst>
              <a:ext uri="{FF2B5EF4-FFF2-40B4-BE49-F238E27FC236}">
                <a16:creationId xmlns:a16="http://schemas.microsoft.com/office/drawing/2014/main" id="{54957100-6D8B-4161-9F2F-C0A949EC84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9"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12" name="Rectangle 11">
            <a:extLst>
              <a:ext uri="{FF2B5EF4-FFF2-40B4-BE49-F238E27FC236}">
                <a16:creationId xmlns:a16="http://schemas.microsoft.com/office/drawing/2014/main" id="{0BD8B065-EE51-4AE2-A94C-86249998FD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a:p>
        </p:txBody>
      </p:sp>
      <p:sp>
        <p:nvSpPr>
          <p:cNvPr id="2" name="Title 1">
            <a:extLst>
              <a:ext uri="{FF2B5EF4-FFF2-40B4-BE49-F238E27FC236}">
                <a16:creationId xmlns:a16="http://schemas.microsoft.com/office/drawing/2014/main" id="{9E5430E1-87F4-4CD7-94C2-DB8805142698}"/>
              </a:ext>
            </a:extLst>
          </p:cNvPr>
          <p:cNvSpPr>
            <a:spLocks noGrp="1"/>
          </p:cNvSpPr>
          <p:nvPr>
            <p:ph type="ctrTitle"/>
          </p:nvPr>
        </p:nvSpPr>
        <p:spPr>
          <a:xfrm>
            <a:off x="3372417" y="1758396"/>
            <a:ext cx="5448731" cy="2387919"/>
          </a:xfrm>
        </p:spPr>
        <p:txBody>
          <a:bodyPr anchor="b">
            <a:normAutofit/>
          </a:bodyPr>
          <a:lstStyle/>
          <a:p>
            <a:r>
              <a:rPr lang="en-ZA" sz="5200" dirty="0">
                <a:solidFill>
                  <a:schemeClr val="tx2"/>
                </a:solidFill>
              </a:rPr>
              <a:t>The Bike Shop</a:t>
            </a:r>
          </a:p>
        </p:txBody>
      </p:sp>
      <p:sp>
        <p:nvSpPr>
          <p:cNvPr id="3" name="Subtitle 2">
            <a:extLst>
              <a:ext uri="{FF2B5EF4-FFF2-40B4-BE49-F238E27FC236}">
                <a16:creationId xmlns:a16="http://schemas.microsoft.com/office/drawing/2014/main" id="{DFF9159B-76CD-4A86-BD4A-D5A3617117CF}"/>
              </a:ext>
            </a:extLst>
          </p:cNvPr>
          <p:cNvSpPr>
            <a:spLocks noGrp="1"/>
          </p:cNvSpPr>
          <p:nvPr>
            <p:ph type="subTitle" idx="1"/>
          </p:nvPr>
        </p:nvSpPr>
        <p:spPr>
          <a:xfrm>
            <a:off x="3371165" y="4190707"/>
            <a:ext cx="5449983" cy="682079"/>
          </a:xfrm>
        </p:spPr>
        <p:txBody>
          <a:bodyPr>
            <a:normAutofit/>
          </a:bodyPr>
          <a:lstStyle/>
          <a:p>
            <a:r>
              <a:rPr lang="en-ZA" dirty="0">
                <a:solidFill>
                  <a:schemeClr val="tx2"/>
                </a:solidFill>
              </a:rPr>
              <a:t>PRODUCT PEFORMANCE ANALYSIS</a:t>
            </a:r>
          </a:p>
        </p:txBody>
      </p:sp>
      <p:grpSp>
        <p:nvGrpSpPr>
          <p:cNvPr id="14" name="Group 13">
            <a:extLst>
              <a:ext uri="{FF2B5EF4-FFF2-40B4-BE49-F238E27FC236}">
                <a16:creationId xmlns:a16="http://schemas.microsoft.com/office/drawing/2014/main" id="{18999293-B054-4B57-A26F-D04C2BB113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43336"/>
            <a:ext cx="5163047" cy="2657478"/>
            <a:chOff x="6867015" y="-1"/>
            <a:chExt cx="5324985" cy="3251912"/>
          </a:xfrm>
          <a:solidFill>
            <a:schemeClr val="bg1">
              <a:alpha val="30000"/>
            </a:schemeClr>
          </a:solidFill>
        </p:grpSpPr>
        <p:sp>
          <p:nvSpPr>
            <p:cNvPr id="15" name="Freeform: Shape 14">
              <a:extLst>
                <a:ext uri="{FF2B5EF4-FFF2-40B4-BE49-F238E27FC236}">
                  <a16:creationId xmlns:a16="http://schemas.microsoft.com/office/drawing/2014/main" id="{5E505D8A-F41A-450D-A648-E77DF6B8D8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a:p>
          </p:txBody>
        </p:sp>
        <p:sp>
          <p:nvSpPr>
            <p:cNvPr id="16" name="Freeform: Shape 15">
              <a:extLst>
                <a:ext uri="{FF2B5EF4-FFF2-40B4-BE49-F238E27FC236}">
                  <a16:creationId xmlns:a16="http://schemas.microsoft.com/office/drawing/2014/main" id="{E2BD6DCE-6A81-4F34-9958-67B578EA16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a:p>
          </p:txBody>
        </p:sp>
        <p:sp>
          <p:nvSpPr>
            <p:cNvPr id="17" name="Freeform: Shape 16">
              <a:extLst>
                <a:ext uri="{FF2B5EF4-FFF2-40B4-BE49-F238E27FC236}">
                  <a16:creationId xmlns:a16="http://schemas.microsoft.com/office/drawing/2014/main" id="{5C462BE8-CD72-48CF-8A7B-C716D2B99E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a:p>
          </p:txBody>
        </p:sp>
        <p:sp>
          <p:nvSpPr>
            <p:cNvPr id="18" name="Freeform: Shape 17">
              <a:extLst>
                <a:ext uri="{FF2B5EF4-FFF2-40B4-BE49-F238E27FC236}">
                  <a16:creationId xmlns:a16="http://schemas.microsoft.com/office/drawing/2014/main" id="{1C2CDB70-40F1-4D00-8F17-A532E732EB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a:p>
          </p:txBody>
        </p:sp>
      </p:grpSp>
      <p:grpSp>
        <p:nvGrpSpPr>
          <p:cNvPr id="20" name="Group 19">
            <a:extLst>
              <a:ext uri="{FF2B5EF4-FFF2-40B4-BE49-F238E27FC236}">
                <a16:creationId xmlns:a16="http://schemas.microsoft.com/office/drawing/2014/main" id="{761945C4-D997-42F3-B59A-984CF00667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5"/>
            <a:ext cx="3142400" cy="2716805"/>
            <a:chOff x="-305" y="-4155"/>
            <a:chExt cx="2514948" cy="2174333"/>
          </a:xfrm>
          <a:solidFill>
            <a:schemeClr val="bg1">
              <a:alpha val="30000"/>
            </a:schemeClr>
          </a:solidFill>
        </p:grpSpPr>
        <p:sp>
          <p:nvSpPr>
            <p:cNvPr id="21" name="Freeform: Shape 20">
              <a:extLst>
                <a:ext uri="{FF2B5EF4-FFF2-40B4-BE49-F238E27FC236}">
                  <a16:creationId xmlns:a16="http://schemas.microsoft.com/office/drawing/2014/main" id="{4651FE4A-9487-43BE-A388-134535743B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a:p>
          </p:txBody>
        </p:sp>
        <p:sp>
          <p:nvSpPr>
            <p:cNvPr id="22" name="Freeform: Shape 21">
              <a:extLst>
                <a:ext uri="{FF2B5EF4-FFF2-40B4-BE49-F238E27FC236}">
                  <a16:creationId xmlns:a16="http://schemas.microsoft.com/office/drawing/2014/main" id="{F44B0EF3-9992-4B95-8A43-6206B3FC3F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a:p>
          </p:txBody>
        </p:sp>
        <p:sp>
          <p:nvSpPr>
            <p:cNvPr id="23" name="Freeform: Shape 22">
              <a:extLst>
                <a:ext uri="{FF2B5EF4-FFF2-40B4-BE49-F238E27FC236}">
                  <a16:creationId xmlns:a16="http://schemas.microsoft.com/office/drawing/2014/main" id="{041B1C1F-C2FE-4C47-9D74-ADB9B53F4B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4" name="Freeform: Shape 23">
              <a:extLst>
                <a:ext uri="{FF2B5EF4-FFF2-40B4-BE49-F238E27FC236}">
                  <a16:creationId xmlns:a16="http://schemas.microsoft.com/office/drawing/2014/main" id="{1048177B-A49E-4E24-9007-07A0EDD6A2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dirty="0"/>
            </a:p>
          </p:txBody>
        </p:sp>
      </p:grpSp>
    </p:spTree>
    <p:extLst>
      <p:ext uri="{BB962C8B-B14F-4D97-AF65-F5344CB8AC3E}">
        <p14:creationId xmlns:p14="http://schemas.microsoft.com/office/powerpoint/2010/main" val="981428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9" name="Rectangle 2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17"/>
          </a:p>
        </p:txBody>
      </p:sp>
      <p:pic>
        <p:nvPicPr>
          <p:cNvPr id="5" name="Picture 4" descr="Overhead view of bicycle on track">
            <a:extLst>
              <a:ext uri="{FF2B5EF4-FFF2-40B4-BE49-F238E27FC236}">
                <a16:creationId xmlns:a16="http://schemas.microsoft.com/office/drawing/2014/main" id="{194938F8-E8BF-4D98-A780-B65A7ACE9DF4}"/>
              </a:ext>
            </a:extLst>
          </p:cNvPr>
          <p:cNvPicPr>
            <a:picLocks noChangeAspect="1"/>
          </p:cNvPicPr>
          <p:nvPr/>
        </p:nvPicPr>
        <p:blipFill rotWithShape="1">
          <a:blip r:embed="rId2">
            <a:alphaModFix amt="50000"/>
            <a:extLst>
              <a:ext uri="{28A0092B-C50C-407E-A947-70E740481C1C}">
                <a14:useLocalDpi xmlns:a14="http://schemas.microsoft.com/office/drawing/2010/main" val="0"/>
              </a:ext>
            </a:extLst>
          </a:blip>
          <a:srcRect t="31369" b="12381"/>
          <a:stretch/>
        </p:blipFill>
        <p:spPr>
          <a:xfrm>
            <a:off x="21" y="8"/>
            <a:ext cx="12191980" cy="6857999"/>
          </a:xfrm>
          <a:prstGeom prst="rect">
            <a:avLst/>
          </a:prstGeom>
        </p:spPr>
      </p:pic>
      <p:sp>
        <p:nvSpPr>
          <p:cNvPr id="2" name="Title 1">
            <a:extLst>
              <a:ext uri="{FF2B5EF4-FFF2-40B4-BE49-F238E27FC236}">
                <a16:creationId xmlns:a16="http://schemas.microsoft.com/office/drawing/2014/main" id="{9E5430E1-87F4-4CD7-94C2-DB8805142698}"/>
              </a:ext>
            </a:extLst>
          </p:cNvPr>
          <p:cNvSpPr>
            <a:spLocks noGrp="1"/>
          </p:cNvSpPr>
          <p:nvPr>
            <p:ph type="ctrTitle"/>
          </p:nvPr>
        </p:nvSpPr>
        <p:spPr>
          <a:xfrm>
            <a:off x="1524000" y="1122368"/>
            <a:ext cx="9144000" cy="1098395"/>
          </a:xfrm>
        </p:spPr>
        <p:txBody>
          <a:bodyPr>
            <a:normAutofit/>
          </a:bodyPr>
          <a:lstStyle/>
          <a:p>
            <a:r>
              <a:rPr lang="en-ZA" b="1" dirty="0">
                <a:solidFill>
                  <a:srgbClr val="FFFFFF"/>
                </a:solidFill>
              </a:rPr>
              <a:t>PURPOSE</a:t>
            </a:r>
            <a:r>
              <a:rPr lang="en-ZA" dirty="0">
                <a:solidFill>
                  <a:srgbClr val="FFFFFF"/>
                </a:solidFill>
              </a:rPr>
              <a:t> </a:t>
            </a:r>
            <a:r>
              <a:rPr lang="en-ZA" b="1" dirty="0">
                <a:solidFill>
                  <a:srgbClr val="FFFFFF"/>
                </a:solidFill>
              </a:rPr>
              <a:t>OF</a:t>
            </a:r>
            <a:r>
              <a:rPr lang="en-ZA" dirty="0">
                <a:solidFill>
                  <a:srgbClr val="FFFFFF"/>
                </a:solidFill>
              </a:rPr>
              <a:t> ANALYSIS</a:t>
            </a:r>
          </a:p>
        </p:txBody>
      </p:sp>
      <p:sp>
        <p:nvSpPr>
          <p:cNvPr id="3" name="Subtitle 2">
            <a:extLst>
              <a:ext uri="{FF2B5EF4-FFF2-40B4-BE49-F238E27FC236}">
                <a16:creationId xmlns:a16="http://schemas.microsoft.com/office/drawing/2014/main" id="{DFF9159B-76CD-4A86-BD4A-D5A3617117CF}"/>
              </a:ext>
            </a:extLst>
          </p:cNvPr>
          <p:cNvSpPr>
            <a:spLocks noGrp="1"/>
          </p:cNvSpPr>
          <p:nvPr>
            <p:ph type="subTitle" idx="1"/>
          </p:nvPr>
        </p:nvSpPr>
        <p:spPr>
          <a:xfrm>
            <a:off x="1524000" y="3180527"/>
            <a:ext cx="9144000" cy="2077277"/>
          </a:xfrm>
        </p:spPr>
        <p:txBody>
          <a:bodyPr>
            <a:noAutofit/>
          </a:bodyPr>
          <a:lstStyle/>
          <a:p>
            <a:r>
              <a:rPr lang="en-ZA" sz="1800" b="1">
                <a:solidFill>
                  <a:srgbClr val="FFFFFF"/>
                </a:solidFill>
              </a:rPr>
              <a:t>THIS IS A MARKET RESEACRH ANALYSIS TO UNDERSTAND PRODUCT PEFORMANCE AT DIFFERENT “THE BIKE SHOP” OUTLETS THOUGHOUT THE UNITED STATES WHERE THE STORE BRAND HAS PRESENCE.</a:t>
            </a:r>
          </a:p>
          <a:p>
            <a:r>
              <a:rPr lang="en-ZA" sz="1800" b="1">
                <a:solidFill>
                  <a:srgbClr val="FFFFFF"/>
                </a:solidFill>
              </a:rPr>
              <a:t>THE ANALYSIS WILL FOCUS ON THE TOTAL NUMBER OF PRODUCTS SOLD BETWEEN AND WOMEN, HIGHEST AND LOWEST SELLING PRODUCTS, THE HIGHEST AND LOWEST PEFORMING STATES, AND THE AGE GROUP AND GENDER IN WHICH MOST CUSTOMERS ARE COMPRISED TO BETTER UNDERSTAND THE CONSUMER CLIMATE AND OVERALL FEELINGS TOWARDS CYCLING.</a:t>
            </a:r>
            <a:endParaRPr lang="en-ZA" sz="1800" b="1" dirty="0">
              <a:solidFill>
                <a:srgbClr val="FFFFFF"/>
              </a:solidFill>
            </a:endParaRPr>
          </a:p>
        </p:txBody>
      </p:sp>
    </p:spTree>
    <p:extLst>
      <p:ext uri="{BB962C8B-B14F-4D97-AF65-F5344CB8AC3E}">
        <p14:creationId xmlns:p14="http://schemas.microsoft.com/office/powerpoint/2010/main" val="1345194752"/>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FBD21C3-AA17-4F39-A856-5D5A9AF47485}"/>
              </a:ext>
            </a:extLst>
          </p:cNvPr>
          <p:cNvSpPr/>
          <p:nvPr/>
        </p:nvSpPr>
        <p:spPr>
          <a:xfrm rot="5400000">
            <a:off x="1347049" y="-1347046"/>
            <a:ext cx="1353116" cy="4047214"/>
          </a:xfrm>
          <a:prstGeom prst="rect">
            <a:avLst/>
          </a:prstGeom>
          <a:solidFill>
            <a:srgbClr val="21734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ZA" sz="2117"/>
          </a:p>
        </p:txBody>
      </p:sp>
      <p:sp>
        <p:nvSpPr>
          <p:cNvPr id="10" name="Rectangle 9">
            <a:extLst>
              <a:ext uri="{FF2B5EF4-FFF2-40B4-BE49-F238E27FC236}">
                <a16:creationId xmlns:a16="http://schemas.microsoft.com/office/drawing/2014/main" id="{63778DA2-DE6A-4C41-BE9B-DEA7DC3651C7}"/>
              </a:ext>
            </a:extLst>
          </p:cNvPr>
          <p:cNvSpPr/>
          <p:nvPr/>
        </p:nvSpPr>
        <p:spPr>
          <a:xfrm>
            <a:off x="9462054" y="6"/>
            <a:ext cx="2729948" cy="6857999"/>
          </a:xfrm>
          <a:prstGeom prst="rect">
            <a:avLst/>
          </a:prstGeom>
          <a:solidFill>
            <a:srgbClr val="217346">
              <a:tint val="66000"/>
              <a:satMod val="160000"/>
            </a:srgb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ZA" sz="2117"/>
          </a:p>
        </p:txBody>
      </p:sp>
      <p:sp>
        <p:nvSpPr>
          <p:cNvPr id="4" name="Title 1">
            <a:extLst>
              <a:ext uri="{FF2B5EF4-FFF2-40B4-BE49-F238E27FC236}">
                <a16:creationId xmlns:a16="http://schemas.microsoft.com/office/drawing/2014/main" id="{D9BEAFB1-8413-4EDD-8FDF-0D7D6182479F}"/>
              </a:ext>
            </a:extLst>
          </p:cNvPr>
          <p:cNvSpPr>
            <a:spLocks noGrp="1"/>
          </p:cNvSpPr>
          <p:nvPr>
            <p:ph type="title"/>
          </p:nvPr>
        </p:nvSpPr>
        <p:spPr>
          <a:xfrm>
            <a:off x="265046" y="215443"/>
            <a:ext cx="5943601" cy="1137672"/>
          </a:xfrm>
        </p:spPr>
        <p:txBody>
          <a:bodyPr>
            <a:normAutofit fontScale="90000"/>
          </a:bodyPr>
          <a:lstStyle/>
          <a:p>
            <a:r>
              <a:rPr lang="en-ZA" b="1" dirty="0">
                <a:solidFill>
                  <a:schemeClr val="bg1"/>
                </a:solidFill>
              </a:rPr>
              <a:t>DATASETS </a:t>
            </a:r>
            <a:r>
              <a:rPr lang="en-ZA" dirty="0">
                <a:solidFill>
                  <a:schemeClr val="bg1"/>
                </a:solidFill>
              </a:rPr>
              <a:t>&amp; DATA </a:t>
            </a:r>
            <a:r>
              <a:rPr lang="en-ZA" b="1" dirty="0"/>
              <a:t>CLEANING</a:t>
            </a:r>
          </a:p>
        </p:txBody>
      </p:sp>
      <p:sp>
        <p:nvSpPr>
          <p:cNvPr id="5" name="Content Placeholder 4">
            <a:extLst>
              <a:ext uri="{FF2B5EF4-FFF2-40B4-BE49-F238E27FC236}">
                <a16:creationId xmlns:a16="http://schemas.microsoft.com/office/drawing/2014/main" id="{738E7D88-58DB-4E3F-8C58-AB0FE4CC5A44}"/>
              </a:ext>
            </a:extLst>
          </p:cNvPr>
          <p:cNvSpPr txBox="1">
            <a:spLocks noGrp="1"/>
          </p:cNvSpPr>
          <p:nvPr>
            <p:ph idx="1"/>
          </p:nvPr>
        </p:nvSpPr>
        <p:spPr>
          <a:xfrm>
            <a:off x="171616" y="1353118"/>
            <a:ext cx="6130456" cy="5047536"/>
          </a:xfrm>
          <a:prstGeom prst="rect">
            <a:avLst/>
          </a:prstGeom>
          <a:noFill/>
        </p:spPr>
        <p:txBody>
          <a:bodyPr wrap="square" rtlCol="0">
            <a:spAutoFit/>
          </a:bodyPr>
          <a:lstStyle/>
          <a:p>
            <a:pPr marL="0" indent="0">
              <a:lnSpc>
                <a:spcPct val="100000"/>
              </a:lnSpc>
              <a:spcBef>
                <a:spcPts val="0"/>
              </a:spcBef>
              <a:buNone/>
            </a:pPr>
            <a:r>
              <a:rPr lang="en-ZA" sz="1400" dirty="0"/>
              <a:t>Collected some dummy data on kaggle.com. Other free sources of data include:</a:t>
            </a:r>
          </a:p>
          <a:p>
            <a:pPr marL="285750" indent="-285750">
              <a:lnSpc>
                <a:spcPct val="100000"/>
              </a:lnSpc>
              <a:spcBef>
                <a:spcPts val="0"/>
              </a:spcBef>
            </a:pPr>
            <a:r>
              <a:rPr lang="en-ZA" sz="1400" dirty="0"/>
              <a:t>STATS SA</a:t>
            </a:r>
          </a:p>
          <a:p>
            <a:pPr marL="285750" indent="-285750">
              <a:lnSpc>
                <a:spcPct val="100000"/>
              </a:lnSpc>
              <a:spcBef>
                <a:spcPts val="0"/>
              </a:spcBef>
            </a:pPr>
            <a:r>
              <a:rPr lang="en-ZA" sz="1400" dirty="0" err="1"/>
              <a:t>UNdata</a:t>
            </a:r>
            <a:endParaRPr lang="en-ZA" sz="1400" dirty="0"/>
          </a:p>
          <a:p>
            <a:pPr marL="285750" indent="-285750">
              <a:lnSpc>
                <a:spcPct val="100000"/>
              </a:lnSpc>
              <a:spcBef>
                <a:spcPts val="0"/>
              </a:spcBef>
            </a:pPr>
            <a:r>
              <a:rPr lang="en-ZA" sz="1400" dirty="0"/>
              <a:t>Google Public Data Explorer</a:t>
            </a:r>
          </a:p>
          <a:p>
            <a:pPr marL="0" indent="0">
              <a:lnSpc>
                <a:spcPct val="100000"/>
              </a:lnSpc>
              <a:spcBef>
                <a:spcPts val="0"/>
              </a:spcBef>
              <a:buNone/>
            </a:pPr>
            <a:r>
              <a:rPr lang="en-ZA" sz="1400" dirty="0"/>
              <a:t>Data collected was in a .csv file format. However data can be collected in different formats which include .xml, .</a:t>
            </a:r>
            <a:r>
              <a:rPr lang="en-ZA" sz="1400" dirty="0" err="1"/>
              <a:t>xls</a:t>
            </a:r>
            <a:r>
              <a:rPr lang="en-ZA" sz="1400" dirty="0"/>
              <a:t>, .txt, and various other formats depending on the source and programmes used.</a:t>
            </a:r>
          </a:p>
          <a:p>
            <a:pPr marL="0" indent="0">
              <a:lnSpc>
                <a:spcPct val="100000"/>
              </a:lnSpc>
              <a:spcBef>
                <a:spcPts val="0"/>
              </a:spcBef>
              <a:buNone/>
            </a:pPr>
            <a:endParaRPr lang="en-ZA" sz="1400" dirty="0"/>
          </a:p>
          <a:p>
            <a:pPr marL="0" indent="0">
              <a:lnSpc>
                <a:spcPct val="100000"/>
              </a:lnSpc>
              <a:spcBef>
                <a:spcPts val="0"/>
              </a:spcBef>
              <a:buNone/>
            </a:pPr>
            <a:r>
              <a:rPr lang="en-ZA" sz="1400" dirty="0"/>
              <a:t>As abovementioned, the data used in this analysis was collected in a .csv format from kaggle.com. The data was unstructured and only differentiated by the use of commas. I then went onto cleaning the data on excel using the following steps:</a:t>
            </a:r>
          </a:p>
          <a:p>
            <a:pPr marL="342898" indent="-342898">
              <a:lnSpc>
                <a:spcPct val="100000"/>
              </a:lnSpc>
              <a:spcBef>
                <a:spcPts val="0"/>
              </a:spcBef>
              <a:buAutoNum type="arabicPeriod"/>
            </a:pPr>
            <a:r>
              <a:rPr lang="en-ZA" sz="1400" dirty="0"/>
              <a:t>Highlighting all the data in column A</a:t>
            </a:r>
          </a:p>
          <a:p>
            <a:pPr marL="342898" indent="-342898">
              <a:lnSpc>
                <a:spcPct val="100000"/>
              </a:lnSpc>
              <a:spcBef>
                <a:spcPts val="0"/>
              </a:spcBef>
              <a:buAutoNum type="arabicPeriod"/>
            </a:pPr>
            <a:r>
              <a:rPr lang="en-ZA" sz="1400" dirty="0"/>
              <a:t>Clicking on the Data tab in the ribbon, then clicking ‘Text to Columns’</a:t>
            </a:r>
          </a:p>
          <a:p>
            <a:pPr marL="342898" indent="-342898">
              <a:lnSpc>
                <a:spcPct val="100000"/>
              </a:lnSpc>
              <a:spcBef>
                <a:spcPts val="0"/>
              </a:spcBef>
              <a:buAutoNum type="arabicPeriod"/>
            </a:pPr>
            <a:r>
              <a:rPr lang="en-ZA" sz="1400" dirty="0"/>
              <a:t>In the ‘Text to Columns’ wizard, clicked on “Delimited” radio button before clicking next.</a:t>
            </a:r>
          </a:p>
          <a:p>
            <a:pPr marL="342898" indent="-342898">
              <a:lnSpc>
                <a:spcPct val="100000"/>
              </a:lnSpc>
              <a:spcBef>
                <a:spcPts val="0"/>
              </a:spcBef>
              <a:buAutoNum type="arabicPeriod"/>
            </a:pPr>
            <a:r>
              <a:rPr lang="en-ZA" sz="1400" dirty="0"/>
              <a:t>I then set my delimiter to ‘Comma’ and clicked next again.</a:t>
            </a:r>
          </a:p>
          <a:p>
            <a:pPr marL="342898" indent="-342898">
              <a:lnSpc>
                <a:spcPct val="100000"/>
              </a:lnSpc>
              <a:spcBef>
                <a:spcPts val="0"/>
              </a:spcBef>
              <a:buAutoNum type="arabicPeriod"/>
            </a:pPr>
            <a:r>
              <a:rPr lang="en-ZA" sz="1400" dirty="0"/>
              <a:t>I did not change the format of my data as I was quite satisfied with the format, however if I wanted to change the format of a specific column in the data set, you could click on the specific column and change the data set before clicking ‘Finish’.</a:t>
            </a:r>
          </a:p>
          <a:p>
            <a:pPr marL="342898" indent="-342898">
              <a:lnSpc>
                <a:spcPct val="100000"/>
              </a:lnSpc>
              <a:spcBef>
                <a:spcPts val="0"/>
              </a:spcBef>
              <a:buAutoNum type="arabicPeriod"/>
            </a:pPr>
            <a:endParaRPr lang="en-ZA" sz="1400" dirty="0"/>
          </a:p>
          <a:p>
            <a:pPr marL="0" indent="0">
              <a:lnSpc>
                <a:spcPct val="100000"/>
              </a:lnSpc>
              <a:spcBef>
                <a:spcPts val="0"/>
              </a:spcBef>
              <a:buNone/>
            </a:pPr>
            <a:r>
              <a:rPr lang="en-ZA" sz="1400" dirty="0"/>
              <a:t>Once the data is cleaned, and structured correctly, the data can be transformed and grouped if required for analysis </a:t>
            </a:r>
          </a:p>
        </p:txBody>
      </p:sp>
      <p:pic>
        <p:nvPicPr>
          <p:cNvPr id="7" name="Picture 6" descr="A screenshot of a computer&#10;&#10;Description automatically generated">
            <a:extLst>
              <a:ext uri="{FF2B5EF4-FFF2-40B4-BE49-F238E27FC236}">
                <a16:creationId xmlns:a16="http://schemas.microsoft.com/office/drawing/2014/main" id="{10BCC28D-7BAE-41A2-BA2A-F073AB1190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95502" y="3853226"/>
            <a:ext cx="5531459" cy="2639655"/>
          </a:xfrm>
          <a:prstGeom prst="rect">
            <a:avLst/>
          </a:prstGeom>
        </p:spPr>
      </p:pic>
      <p:pic>
        <p:nvPicPr>
          <p:cNvPr id="9" name="Picture 8" descr="A screenshot of a computer&#10;&#10;Description automatically generated">
            <a:extLst>
              <a:ext uri="{FF2B5EF4-FFF2-40B4-BE49-F238E27FC236}">
                <a16:creationId xmlns:a16="http://schemas.microsoft.com/office/drawing/2014/main" id="{7A8D4282-20AC-4CFB-BA4B-08B1A55E28C8}"/>
              </a:ext>
            </a:extLst>
          </p:cNvPr>
          <p:cNvPicPr>
            <a:picLocks noChangeAspect="1"/>
          </p:cNvPicPr>
          <p:nvPr/>
        </p:nvPicPr>
        <p:blipFill rotWithShape="1">
          <a:blip r:embed="rId3">
            <a:extLst>
              <a:ext uri="{28A0092B-C50C-407E-A947-70E740481C1C}">
                <a14:useLocalDpi xmlns:a14="http://schemas.microsoft.com/office/drawing/2010/main" val="0"/>
              </a:ext>
            </a:extLst>
          </a:blip>
          <a:srcRect r="1242"/>
          <a:stretch/>
        </p:blipFill>
        <p:spPr>
          <a:xfrm>
            <a:off x="6395502" y="641507"/>
            <a:ext cx="5531459" cy="2787499"/>
          </a:xfrm>
          <a:prstGeom prst="rect">
            <a:avLst/>
          </a:prstGeom>
        </p:spPr>
      </p:pic>
    </p:spTree>
    <p:extLst>
      <p:ext uri="{BB962C8B-B14F-4D97-AF65-F5344CB8AC3E}">
        <p14:creationId xmlns:p14="http://schemas.microsoft.com/office/powerpoint/2010/main" val="3594160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130BCDA-1211-4B4A-9D83-630668DB9C89}"/>
              </a:ext>
            </a:extLst>
          </p:cNvPr>
          <p:cNvPicPr>
            <a:picLocks noChangeAspect="1"/>
          </p:cNvPicPr>
          <p:nvPr/>
        </p:nvPicPr>
        <p:blipFill rotWithShape="1">
          <a:blip r:embed="rId2"/>
          <a:srcRect r="18258" b="16771"/>
          <a:stretch/>
        </p:blipFill>
        <p:spPr>
          <a:xfrm>
            <a:off x="8337092" y="3214801"/>
            <a:ext cx="3852176" cy="3643200"/>
          </a:xfrm>
          <a:prstGeom prst="rect">
            <a:avLst/>
          </a:prstGeom>
        </p:spPr>
      </p:pic>
      <p:pic>
        <p:nvPicPr>
          <p:cNvPr id="4" name="Picture 3">
            <a:extLst>
              <a:ext uri="{FF2B5EF4-FFF2-40B4-BE49-F238E27FC236}">
                <a16:creationId xmlns:a16="http://schemas.microsoft.com/office/drawing/2014/main" id="{E1DC2320-67E5-4126-B823-B129A33231AF}"/>
              </a:ext>
            </a:extLst>
          </p:cNvPr>
          <p:cNvPicPr>
            <a:picLocks noChangeAspect="1"/>
          </p:cNvPicPr>
          <p:nvPr/>
        </p:nvPicPr>
        <p:blipFill rotWithShape="1">
          <a:blip r:embed="rId2"/>
          <a:srcRect l="23640" t="25919" r="-23640" b="-25919"/>
          <a:stretch/>
        </p:blipFill>
        <p:spPr>
          <a:xfrm>
            <a:off x="0" y="0"/>
            <a:ext cx="4712616" cy="4377307"/>
          </a:xfrm>
          <a:prstGeom prst="rect">
            <a:avLst/>
          </a:prstGeom>
        </p:spPr>
      </p:pic>
      <p:sp>
        <p:nvSpPr>
          <p:cNvPr id="2" name="Title 1">
            <a:extLst>
              <a:ext uri="{FF2B5EF4-FFF2-40B4-BE49-F238E27FC236}">
                <a16:creationId xmlns:a16="http://schemas.microsoft.com/office/drawing/2014/main" id="{CC0B7892-6440-411F-89C7-2BB46DF35163}"/>
              </a:ext>
            </a:extLst>
          </p:cNvPr>
          <p:cNvSpPr>
            <a:spLocks noGrp="1"/>
          </p:cNvSpPr>
          <p:nvPr>
            <p:ph type="title"/>
          </p:nvPr>
        </p:nvSpPr>
        <p:spPr/>
        <p:txBody>
          <a:bodyPr/>
          <a:lstStyle/>
          <a:p>
            <a:pPr algn="ctr"/>
            <a:r>
              <a:rPr lang="en-ZA" dirty="0"/>
              <a:t>DATA </a:t>
            </a:r>
            <a:r>
              <a:rPr lang="en-ZA" b="1" dirty="0"/>
              <a:t>VISUALIZATION</a:t>
            </a:r>
          </a:p>
        </p:txBody>
      </p:sp>
      <p:graphicFrame>
        <p:nvGraphicFramePr>
          <p:cNvPr id="6" name="Content Placeholder 5">
            <a:extLst>
              <a:ext uri="{FF2B5EF4-FFF2-40B4-BE49-F238E27FC236}">
                <a16:creationId xmlns:a16="http://schemas.microsoft.com/office/drawing/2014/main" id="{7DEBD4C7-CCC2-4BB5-815D-58332BC9CF21}"/>
              </a:ext>
            </a:extLst>
          </p:cNvPr>
          <p:cNvGraphicFramePr>
            <a:graphicFrameLocks noGrp="1"/>
          </p:cNvGraphicFramePr>
          <p:nvPr>
            <p:ph idx="1"/>
            <p:extLst>
              <p:ext uri="{D42A27DB-BD31-4B8C-83A1-F6EECF244321}">
                <p14:modId xmlns:p14="http://schemas.microsoft.com/office/powerpoint/2010/main" val="3033012197"/>
              </p:ext>
            </p:extLst>
          </p:nvPr>
        </p:nvGraphicFramePr>
        <p:xfrm>
          <a:off x="838202" y="1825626"/>
          <a:ext cx="4998057" cy="4368441"/>
        </p:xfrm>
        <a:graphic>
          <a:graphicData uri="http://schemas.openxmlformats.org/drawingml/2006/chart">
            <c:chart xmlns:c="http://schemas.openxmlformats.org/drawingml/2006/chart" xmlns:r="http://schemas.openxmlformats.org/officeDocument/2006/relationships" r:id="rId3"/>
          </a:graphicData>
        </a:graphic>
      </p:graphicFrame>
      <p:sp>
        <p:nvSpPr>
          <p:cNvPr id="9" name="TextBox 8">
            <a:extLst>
              <a:ext uri="{FF2B5EF4-FFF2-40B4-BE49-F238E27FC236}">
                <a16:creationId xmlns:a16="http://schemas.microsoft.com/office/drawing/2014/main" id="{C344133D-4D2D-4588-AF95-231CDBE71C86}"/>
              </a:ext>
            </a:extLst>
          </p:cNvPr>
          <p:cNvSpPr txBox="1"/>
          <p:nvPr/>
        </p:nvSpPr>
        <p:spPr>
          <a:xfrm>
            <a:off x="5969000" y="1326097"/>
            <a:ext cx="6087527" cy="5305042"/>
          </a:xfrm>
          <a:prstGeom prst="rect">
            <a:avLst/>
          </a:prstGeom>
          <a:noFill/>
        </p:spPr>
        <p:txBody>
          <a:bodyPr wrap="square" rtlCol="0">
            <a:spAutoFit/>
          </a:bodyPr>
          <a:lstStyle/>
          <a:p>
            <a:r>
              <a:rPr lang="en-ZA" sz="2117" dirty="0"/>
              <a:t>Data visualization is the use of graphs and charts to visualize and tell a story about the data gathered. There are various applications and software programmes that can be used to visualize data, and Microsoft PowerPoint is one of the tools that can be used to visualize data collected in excel.</a:t>
            </a:r>
          </a:p>
          <a:p>
            <a:endParaRPr lang="en-ZA" sz="2117" dirty="0"/>
          </a:p>
          <a:p>
            <a:r>
              <a:rPr lang="en-ZA" sz="2117" dirty="0"/>
              <a:t>The ‘Customer Segments’ chart was created on PowerPoint linking and transforming the cleaned data to represent the findings of “Total number of customers in a specific age group.”</a:t>
            </a:r>
          </a:p>
          <a:p>
            <a:endParaRPr lang="en-ZA" sz="2117" dirty="0"/>
          </a:p>
          <a:p>
            <a:r>
              <a:rPr lang="en-ZA" sz="2117" dirty="0"/>
              <a:t>In the excel file, the total number of customers in an age group can be calculated using the COUNTIF function to count only the number of items in a specific range.</a:t>
            </a:r>
          </a:p>
        </p:txBody>
      </p:sp>
    </p:spTree>
    <p:extLst>
      <p:ext uri="{BB962C8B-B14F-4D97-AF65-F5344CB8AC3E}">
        <p14:creationId xmlns:p14="http://schemas.microsoft.com/office/powerpoint/2010/main" val="2274356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97160EF-F806-4068-95CA-00BACAF7F102}"/>
              </a:ext>
            </a:extLst>
          </p:cNvPr>
          <p:cNvSpPr/>
          <p:nvPr/>
        </p:nvSpPr>
        <p:spPr>
          <a:xfrm>
            <a:off x="5734863" y="262395"/>
            <a:ext cx="6176195" cy="6345143"/>
          </a:xfrm>
          <a:prstGeom prst="rect">
            <a:avLst/>
          </a:prstGeom>
          <a:solidFill>
            <a:schemeClr val="accent6">
              <a:lumMod val="75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ZA" sz="2117" dirty="0"/>
          </a:p>
        </p:txBody>
      </p:sp>
      <p:sp>
        <p:nvSpPr>
          <p:cNvPr id="2" name="Title 1">
            <a:extLst>
              <a:ext uri="{FF2B5EF4-FFF2-40B4-BE49-F238E27FC236}">
                <a16:creationId xmlns:a16="http://schemas.microsoft.com/office/drawing/2014/main" id="{9B87DB86-8509-4D03-9B20-5A0CE0A9462A}"/>
              </a:ext>
            </a:extLst>
          </p:cNvPr>
          <p:cNvSpPr>
            <a:spLocks noGrp="1"/>
          </p:cNvSpPr>
          <p:nvPr>
            <p:ph type="title"/>
          </p:nvPr>
        </p:nvSpPr>
        <p:spPr>
          <a:xfrm>
            <a:off x="5734864" y="6"/>
            <a:ext cx="6076335" cy="1325563"/>
          </a:xfrm>
        </p:spPr>
        <p:txBody>
          <a:bodyPr/>
          <a:lstStyle/>
          <a:p>
            <a:r>
              <a:rPr lang="en-ZA" dirty="0">
                <a:solidFill>
                  <a:schemeClr val="bg1"/>
                </a:solidFill>
              </a:rPr>
              <a:t>DATA </a:t>
            </a:r>
            <a:r>
              <a:rPr lang="en-ZA" b="1" dirty="0">
                <a:solidFill>
                  <a:schemeClr val="bg1"/>
                </a:solidFill>
              </a:rPr>
              <a:t>VISUALIZATION </a:t>
            </a:r>
            <a:r>
              <a:rPr lang="en-ZA" dirty="0">
                <a:solidFill>
                  <a:schemeClr val="bg1"/>
                </a:solidFill>
              </a:rPr>
              <a:t>cont</a:t>
            </a:r>
            <a:r>
              <a:rPr lang="en-ZA" b="1" dirty="0">
                <a:solidFill>
                  <a:schemeClr val="bg1"/>
                </a:solidFill>
              </a:rPr>
              <a:t>.</a:t>
            </a:r>
            <a:endParaRPr lang="en-ZA" dirty="0">
              <a:solidFill>
                <a:schemeClr val="bg1"/>
              </a:solidFill>
            </a:endParaRPr>
          </a:p>
        </p:txBody>
      </p:sp>
      <p:pic>
        <p:nvPicPr>
          <p:cNvPr id="5" name="Content Placeholder 4" descr="A map of the united states with a graph&#10;&#10;Description automatically generated">
            <a:extLst>
              <a:ext uri="{FF2B5EF4-FFF2-40B4-BE49-F238E27FC236}">
                <a16:creationId xmlns:a16="http://schemas.microsoft.com/office/drawing/2014/main" id="{FCAF7709-CE05-4399-BBF8-0022F6238C0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5144" y="366919"/>
            <a:ext cx="4884176" cy="6124165"/>
          </a:xfrm>
        </p:spPr>
      </p:pic>
      <p:sp>
        <p:nvSpPr>
          <p:cNvPr id="6" name="TextBox 5">
            <a:extLst>
              <a:ext uri="{FF2B5EF4-FFF2-40B4-BE49-F238E27FC236}">
                <a16:creationId xmlns:a16="http://schemas.microsoft.com/office/drawing/2014/main" id="{5558EAA1-EED2-407D-9691-761A60A27571}"/>
              </a:ext>
            </a:extLst>
          </p:cNvPr>
          <p:cNvSpPr txBox="1"/>
          <p:nvPr/>
        </p:nvSpPr>
        <p:spPr>
          <a:xfrm>
            <a:off x="6096001" y="1595649"/>
            <a:ext cx="5520856" cy="4942443"/>
          </a:xfrm>
          <a:prstGeom prst="rect">
            <a:avLst/>
          </a:prstGeom>
          <a:noFill/>
        </p:spPr>
        <p:txBody>
          <a:bodyPr wrap="square" rtlCol="0">
            <a:spAutoFit/>
          </a:bodyPr>
          <a:lstStyle/>
          <a:p>
            <a:r>
              <a:rPr lang="en-ZA" sz="1400" dirty="0" err="1">
                <a:solidFill>
                  <a:schemeClr val="bg1"/>
                </a:solidFill>
              </a:rPr>
              <a:t>PowerBI</a:t>
            </a:r>
            <a:r>
              <a:rPr lang="en-ZA" sz="1400" dirty="0">
                <a:solidFill>
                  <a:schemeClr val="bg1"/>
                </a:solidFill>
              </a:rPr>
              <a:t> is another tool I used to visualize data from the </a:t>
            </a:r>
            <a:r>
              <a:rPr lang="en-ZA" sz="1400" dirty="0" err="1">
                <a:solidFill>
                  <a:schemeClr val="bg1"/>
                </a:solidFill>
              </a:rPr>
              <a:t>The</a:t>
            </a:r>
            <a:r>
              <a:rPr lang="en-ZA" sz="1400" dirty="0">
                <a:solidFill>
                  <a:schemeClr val="bg1"/>
                </a:solidFill>
              </a:rPr>
              <a:t> Bike Shop dataset that I cleaned. I used the following visuals to create my dashboard:</a:t>
            </a:r>
          </a:p>
          <a:p>
            <a:pPr marL="285750" indent="-285750">
              <a:buFont typeface="Arial" panose="020B0604020202020204" pitchFamily="34" charset="0"/>
              <a:buChar char="•"/>
            </a:pPr>
            <a:r>
              <a:rPr lang="en-ZA" sz="1400" dirty="0">
                <a:solidFill>
                  <a:schemeClr val="bg1"/>
                </a:solidFill>
              </a:rPr>
              <a:t>Shaped map – to represent the states in which The Bike Shop has a store.</a:t>
            </a:r>
          </a:p>
          <a:p>
            <a:pPr marL="285750" indent="-285750">
              <a:buFont typeface="Arial" panose="020B0604020202020204" pitchFamily="34" charset="0"/>
              <a:buChar char="•"/>
            </a:pPr>
            <a:r>
              <a:rPr lang="en-ZA" sz="1400" dirty="0">
                <a:solidFill>
                  <a:schemeClr val="bg1"/>
                </a:solidFill>
              </a:rPr>
              <a:t>Donut chart – to show the distribution of sales in % for the years the data has been collected.</a:t>
            </a:r>
          </a:p>
          <a:p>
            <a:pPr marL="285750" indent="-285750">
              <a:buFont typeface="Arial" panose="020B0604020202020204" pitchFamily="34" charset="0"/>
              <a:buChar char="•"/>
            </a:pPr>
            <a:r>
              <a:rPr lang="en-ZA" sz="1400" dirty="0">
                <a:solidFill>
                  <a:schemeClr val="bg1"/>
                </a:solidFill>
              </a:rPr>
              <a:t>Clustered column chart – to visualize the customer segments by age group.</a:t>
            </a:r>
          </a:p>
          <a:p>
            <a:pPr marL="285750" indent="-285750">
              <a:buFont typeface="Arial" panose="020B0604020202020204" pitchFamily="34" charset="0"/>
              <a:buChar char="•"/>
            </a:pPr>
            <a:r>
              <a:rPr lang="en-ZA" sz="1400" dirty="0">
                <a:solidFill>
                  <a:schemeClr val="bg1"/>
                </a:solidFill>
              </a:rPr>
              <a:t>Clustered bar chart – visualising the total number of products bought between Male and Female.</a:t>
            </a:r>
          </a:p>
          <a:p>
            <a:endParaRPr lang="en-ZA" sz="1400" dirty="0">
              <a:solidFill>
                <a:schemeClr val="bg1"/>
              </a:solidFill>
            </a:endParaRPr>
          </a:p>
          <a:p>
            <a:r>
              <a:rPr lang="en-ZA" sz="1400" dirty="0">
                <a:solidFill>
                  <a:schemeClr val="bg1"/>
                </a:solidFill>
              </a:rPr>
              <a:t>In the dashboard, I have also added two splicers to allow anyone interacting with the dashboard to filter the view of the entire dashboard, allowing them to view specific information.</a:t>
            </a:r>
          </a:p>
          <a:p>
            <a:endParaRPr lang="en-ZA" sz="1400" dirty="0">
              <a:solidFill>
                <a:schemeClr val="bg1"/>
              </a:solidFill>
            </a:endParaRPr>
          </a:p>
          <a:p>
            <a:r>
              <a:rPr lang="en-ZA" sz="1400" dirty="0">
                <a:solidFill>
                  <a:schemeClr val="bg1"/>
                </a:solidFill>
              </a:rPr>
              <a:t>It is worth noting that the dataset includes purchases from The Bike Shop in different countries, and I have managed to isolate the visualization by adding an overall filter to all the pages by clicking and dragging the ‘Country’ data tag into the ‘Filter on all pages’ data field. This ensures that only data from the United States is visualized.</a:t>
            </a:r>
          </a:p>
          <a:p>
            <a:pPr marL="285750" indent="-285750">
              <a:buFont typeface="Arial" panose="020B0604020202020204" pitchFamily="34" charset="0"/>
              <a:buChar char="•"/>
            </a:pPr>
            <a:endParaRPr lang="en-ZA" sz="2117" dirty="0"/>
          </a:p>
        </p:txBody>
      </p:sp>
    </p:spTree>
    <p:extLst>
      <p:ext uri="{BB962C8B-B14F-4D97-AF65-F5344CB8AC3E}">
        <p14:creationId xmlns:p14="http://schemas.microsoft.com/office/powerpoint/2010/main" val="40391731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4203A-4207-4E3A-9B65-4D1210AA5655}"/>
              </a:ext>
            </a:extLst>
          </p:cNvPr>
          <p:cNvSpPr>
            <a:spLocks noGrp="1"/>
          </p:cNvSpPr>
          <p:nvPr>
            <p:ph type="title"/>
          </p:nvPr>
        </p:nvSpPr>
        <p:spPr/>
        <p:txBody>
          <a:bodyPr/>
          <a:lstStyle/>
          <a:p>
            <a:pPr algn="ctr"/>
            <a:r>
              <a:rPr lang="en-ZA" dirty="0"/>
              <a:t>INSIGHTS &amp; </a:t>
            </a:r>
            <a:r>
              <a:rPr lang="en-ZA" b="1" dirty="0"/>
              <a:t>ANALYSIS</a:t>
            </a:r>
          </a:p>
        </p:txBody>
      </p:sp>
      <p:sp>
        <p:nvSpPr>
          <p:cNvPr id="3" name="Content Placeholder 2">
            <a:extLst>
              <a:ext uri="{FF2B5EF4-FFF2-40B4-BE49-F238E27FC236}">
                <a16:creationId xmlns:a16="http://schemas.microsoft.com/office/drawing/2014/main" id="{6A02F0AF-0045-46CD-AF01-6E8A1B96E0C1}"/>
              </a:ext>
            </a:extLst>
          </p:cNvPr>
          <p:cNvSpPr>
            <a:spLocks noGrp="1"/>
          </p:cNvSpPr>
          <p:nvPr>
            <p:ph idx="1"/>
          </p:nvPr>
        </p:nvSpPr>
        <p:spPr>
          <a:xfrm>
            <a:off x="318053" y="1944896"/>
            <a:ext cx="7124368" cy="4547980"/>
          </a:xfrm>
        </p:spPr>
        <p:txBody>
          <a:bodyPr>
            <a:normAutofit lnSpcReduction="10000"/>
          </a:bodyPr>
          <a:lstStyle/>
          <a:p>
            <a:pPr marL="0" indent="0">
              <a:buNone/>
            </a:pPr>
            <a:r>
              <a:rPr lang="en-ZA" sz="1400" dirty="0"/>
              <a:t>Based on the visualizations, we can deduce the following insights about The Bike Shops’ clientele;</a:t>
            </a:r>
          </a:p>
          <a:p>
            <a:pPr marL="514348" indent="-514348">
              <a:buAutoNum type="arabicPeriod"/>
            </a:pPr>
            <a:r>
              <a:rPr lang="en-ZA" sz="1400" dirty="0"/>
              <a:t>Their largest customer segment is Male, with men spending more overall on the entire product catalogue.</a:t>
            </a:r>
          </a:p>
          <a:p>
            <a:pPr marL="514348" indent="-514348">
              <a:buAutoNum type="arabicPeriod"/>
            </a:pPr>
            <a:r>
              <a:rPr lang="en-ZA" sz="1400" dirty="0"/>
              <a:t>Adults (35 – 64) make up the largest consumer segment, and seniors (+65) make up the smallest consumer segment.</a:t>
            </a:r>
          </a:p>
          <a:p>
            <a:pPr marL="514348" indent="-514348">
              <a:buAutoNum type="arabicPeriod"/>
            </a:pPr>
            <a:r>
              <a:rPr lang="en-ZA" sz="1400" dirty="0"/>
              <a:t>The highest selling product in volume for both genders are tyres and tubes.</a:t>
            </a:r>
          </a:p>
          <a:p>
            <a:pPr marL="514348" indent="-514348">
              <a:buAutoNum type="arabicPeriod"/>
            </a:pPr>
            <a:r>
              <a:rPr lang="en-ZA" sz="1400" dirty="0"/>
              <a:t>The Bike Shop has little to no presence in Midwest United States.</a:t>
            </a:r>
          </a:p>
          <a:p>
            <a:pPr marL="0" indent="0">
              <a:buNone/>
            </a:pPr>
            <a:endParaRPr lang="en-ZA" sz="1200" dirty="0"/>
          </a:p>
          <a:p>
            <a:pPr marL="0" indent="0">
              <a:buNone/>
            </a:pPr>
            <a:r>
              <a:rPr lang="en-ZA" sz="1400" dirty="0"/>
              <a:t>The following analysis can be made from the graphs in the dashboard;</a:t>
            </a:r>
          </a:p>
          <a:p>
            <a:r>
              <a:rPr lang="en-ZA" sz="1400" dirty="0"/>
              <a:t>Although tyres and tubes are the highest selling items, mountain, road and touring bikes produce the highest revenue year-on-year.</a:t>
            </a:r>
          </a:p>
          <a:p>
            <a:r>
              <a:rPr lang="en-ZA" sz="1400" dirty="0"/>
              <a:t>Young adults and adults make up the highest consumer segment because they are the most health conscious age groups and therefore are the most active.</a:t>
            </a:r>
          </a:p>
          <a:p>
            <a:r>
              <a:rPr lang="en-ZA" sz="1400" dirty="0"/>
              <a:t>Adults replace the tyres and tubes on their bikes more frequently.</a:t>
            </a:r>
          </a:p>
          <a:p>
            <a:r>
              <a:rPr lang="en-ZA" sz="1400" dirty="0"/>
              <a:t>Only seniors in the west coast (Washington, Oregon, and California) own bikes, which may mean seniors in other states either do not own bikes, have bought their bikes from other outlets, or there is no data recorded of their bike purchases, if any.</a:t>
            </a:r>
          </a:p>
          <a:p>
            <a:pPr marL="514348" indent="-514348">
              <a:buAutoNum type="arabicPeriod"/>
            </a:pPr>
            <a:endParaRPr lang="en-ZA" dirty="0"/>
          </a:p>
          <a:p>
            <a:pPr marL="514348" indent="-514348">
              <a:buAutoNum type="arabicPeriod"/>
            </a:pPr>
            <a:endParaRPr lang="en-ZA" dirty="0"/>
          </a:p>
          <a:p>
            <a:pPr marL="514348" indent="-514348">
              <a:buAutoNum type="arabicPeriod"/>
            </a:pPr>
            <a:endParaRPr lang="en-ZA" dirty="0"/>
          </a:p>
        </p:txBody>
      </p:sp>
      <p:graphicFrame>
        <p:nvGraphicFramePr>
          <p:cNvPr id="5" name="Content Placeholder 5">
            <a:extLst>
              <a:ext uri="{FF2B5EF4-FFF2-40B4-BE49-F238E27FC236}">
                <a16:creationId xmlns:a16="http://schemas.microsoft.com/office/drawing/2014/main" id="{760813E0-B9A7-4E37-91E9-46EE676645D9}"/>
              </a:ext>
            </a:extLst>
          </p:cNvPr>
          <p:cNvGraphicFramePr>
            <a:graphicFrameLocks/>
          </p:cNvGraphicFramePr>
          <p:nvPr>
            <p:extLst>
              <p:ext uri="{D42A27DB-BD31-4B8C-83A1-F6EECF244321}">
                <p14:modId xmlns:p14="http://schemas.microsoft.com/office/powerpoint/2010/main" val="3773997589"/>
              </p:ext>
            </p:extLst>
          </p:nvPr>
        </p:nvGraphicFramePr>
        <p:xfrm>
          <a:off x="7378815" y="1944897"/>
          <a:ext cx="4619707" cy="4351339"/>
        </p:xfrm>
        <a:graphic>
          <a:graphicData uri="http://schemas.openxmlformats.org/drawingml/2006/chart">
            <c:chart xmlns:c="http://schemas.openxmlformats.org/drawingml/2006/chart" xmlns:r="http://schemas.openxmlformats.org/officeDocument/2006/relationships" r:id="rId2"/>
          </a:graphicData>
        </a:graphic>
      </p:graphicFrame>
      <p:sp>
        <p:nvSpPr>
          <p:cNvPr id="6" name="Rectangle 5">
            <a:extLst>
              <a:ext uri="{FF2B5EF4-FFF2-40B4-BE49-F238E27FC236}">
                <a16:creationId xmlns:a16="http://schemas.microsoft.com/office/drawing/2014/main" id="{82D3A6F9-C48F-46E7-9E93-4ABBBE99590C}"/>
              </a:ext>
            </a:extLst>
          </p:cNvPr>
          <p:cNvSpPr/>
          <p:nvPr/>
        </p:nvSpPr>
        <p:spPr>
          <a:xfrm>
            <a:off x="-1" y="0"/>
            <a:ext cx="4385733" cy="612000"/>
          </a:xfrm>
          <a:prstGeom prst="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ZA" sz="2117" dirty="0"/>
          </a:p>
        </p:txBody>
      </p:sp>
      <p:sp>
        <p:nvSpPr>
          <p:cNvPr id="7" name="Rectangle 6">
            <a:extLst>
              <a:ext uri="{FF2B5EF4-FFF2-40B4-BE49-F238E27FC236}">
                <a16:creationId xmlns:a16="http://schemas.microsoft.com/office/drawing/2014/main" id="{FDC1A65A-AD15-4EAF-AE84-12A672B25EBC}"/>
              </a:ext>
            </a:extLst>
          </p:cNvPr>
          <p:cNvSpPr/>
          <p:nvPr/>
        </p:nvSpPr>
        <p:spPr>
          <a:xfrm>
            <a:off x="-1" y="612000"/>
            <a:ext cx="2734733" cy="612000"/>
          </a:xfrm>
          <a:prstGeom prst="rect">
            <a:avLst/>
          </a:prstGeom>
          <a:solidFill>
            <a:schemeClr val="accent6">
              <a:lumMod val="60000"/>
              <a:lumOff val="4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ZA" sz="2117" dirty="0"/>
          </a:p>
        </p:txBody>
      </p:sp>
      <p:sp>
        <p:nvSpPr>
          <p:cNvPr id="8" name="Rectangle 7">
            <a:extLst>
              <a:ext uri="{FF2B5EF4-FFF2-40B4-BE49-F238E27FC236}">
                <a16:creationId xmlns:a16="http://schemas.microsoft.com/office/drawing/2014/main" id="{797C1FCE-0364-4856-BA66-8EB239913E74}"/>
              </a:ext>
            </a:extLst>
          </p:cNvPr>
          <p:cNvSpPr/>
          <p:nvPr/>
        </p:nvSpPr>
        <p:spPr>
          <a:xfrm>
            <a:off x="2" y="1224000"/>
            <a:ext cx="3327401" cy="612000"/>
          </a:xfrm>
          <a:prstGeom prst="rect">
            <a:avLst/>
          </a:prstGeom>
          <a:solidFill>
            <a:schemeClr val="accent6">
              <a:lumMod val="75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ZA" sz="2117" dirty="0"/>
          </a:p>
        </p:txBody>
      </p:sp>
      <p:cxnSp>
        <p:nvCxnSpPr>
          <p:cNvPr id="10" name="Straight Connector 9">
            <a:extLst>
              <a:ext uri="{FF2B5EF4-FFF2-40B4-BE49-F238E27FC236}">
                <a16:creationId xmlns:a16="http://schemas.microsoft.com/office/drawing/2014/main" id="{2D893BC7-8630-4CC6-9FB3-904DAD946239}"/>
              </a:ext>
            </a:extLst>
          </p:cNvPr>
          <p:cNvCxnSpPr/>
          <p:nvPr/>
        </p:nvCxnSpPr>
        <p:spPr>
          <a:xfrm>
            <a:off x="6214754" y="1354667"/>
            <a:ext cx="2455333" cy="0"/>
          </a:xfrm>
          <a:prstGeom prst="line">
            <a:avLst/>
          </a:prstGeom>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397542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860</TotalTime>
  <Words>886</Words>
  <Application>Microsoft Office PowerPoint</Application>
  <PresentationFormat>Widescreen</PresentationFormat>
  <Paragraphs>54</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The Bike Shop</vt:lpstr>
      <vt:lpstr>PURPOSE OF ANALYSIS</vt:lpstr>
      <vt:lpstr>DATASETS &amp; DATA CLEANING</vt:lpstr>
      <vt:lpstr>DATA VISUALIZATION</vt:lpstr>
      <vt:lpstr>DATA VISUALIZATION cont.</vt:lpstr>
      <vt:lpstr>INSIGHTS &amp;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Bike Shop</dc:title>
  <dc:creator>Shikwambana, Muhluri</dc:creator>
  <cp:lastModifiedBy>Shikwambana, Muhluri</cp:lastModifiedBy>
  <cp:revision>1</cp:revision>
  <dcterms:created xsi:type="dcterms:W3CDTF">2023-07-17T13:02:47Z</dcterms:created>
  <dcterms:modified xsi:type="dcterms:W3CDTF">2023-07-18T13:15:57Z</dcterms:modified>
</cp:coreProperties>
</file>

<file path=docProps/thumbnail.jpeg>
</file>